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4"/>
  </p:sldMasterIdLst>
  <p:notesMasterIdLst>
    <p:notesMasterId r:id="rId25"/>
  </p:notesMasterIdLst>
  <p:handoutMasterIdLst>
    <p:handoutMasterId r:id="rId26"/>
  </p:handoutMasterIdLst>
  <p:sldIdLst>
    <p:sldId id="388" r:id="rId5"/>
    <p:sldId id="386" r:id="rId6"/>
    <p:sldId id="390" r:id="rId7"/>
    <p:sldId id="379" r:id="rId8"/>
    <p:sldId id="271" r:id="rId9"/>
    <p:sldId id="364" r:id="rId10"/>
    <p:sldId id="392" r:id="rId11"/>
    <p:sldId id="393" r:id="rId12"/>
    <p:sldId id="394" r:id="rId13"/>
    <p:sldId id="395" r:id="rId14"/>
    <p:sldId id="417" r:id="rId15"/>
    <p:sldId id="397" r:id="rId16"/>
    <p:sldId id="398" r:id="rId17"/>
    <p:sldId id="418" r:id="rId18"/>
    <p:sldId id="419" r:id="rId19"/>
    <p:sldId id="420" r:id="rId20"/>
    <p:sldId id="408" r:id="rId21"/>
    <p:sldId id="410" r:id="rId22"/>
    <p:sldId id="412" r:id="rId23"/>
    <p:sldId id="319" r:id="rId24"/>
  </p:sldIdLst>
  <p:sldSz cx="9144000" cy="5143500" type="screen16x9"/>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C05E"/>
    <a:srgbClr val="000000"/>
    <a:srgbClr val="45AF7C"/>
    <a:srgbClr val="29A380"/>
    <a:srgbClr val="00B49D"/>
    <a:srgbClr val="93BF59"/>
    <a:srgbClr val="BECC45"/>
    <a:srgbClr val="ECBD34"/>
    <a:srgbClr val="D98235"/>
    <a:srgbClr val="D164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568" autoAdjust="0"/>
  </p:normalViewPr>
  <p:slideViewPr>
    <p:cSldViewPr snapToGrid="0">
      <p:cViewPr varScale="1">
        <p:scale>
          <a:sx n="91" d="100"/>
          <a:sy n="91" d="100"/>
        </p:scale>
        <p:origin x="58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1482"/>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2E3446-C668-0D46-A475-03A018C9F99C}" type="datetimeFigureOut">
              <a:rPr lang="en-US" smtClean="0">
                <a:latin typeface="Arial" panose="020B0604020202020204" pitchFamily="34" charset="0"/>
              </a:rPr>
              <a:t>9/13/2023</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0FBF56-9358-E64E-A12C-E94F23D77DC8}"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48305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6C5D2418-5498-496B-9B3E-912B9D6443B9}" type="datetimeFigureOut">
              <a:rPr lang="en-US" smtClean="0"/>
              <a:pPr/>
              <a:t>9/13/2023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DBDA5EBE-E194-4A8A-BBBE-6B90DE9885F5}" type="slidenum">
              <a:rPr lang="en-US" smtClean="0"/>
              <a:pPr/>
              <a:t>‹#›</a:t>
            </a:fld>
            <a:endParaRPr lang="en-US" dirty="0"/>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5421BBC0-AC7B-4458-86E9-9102E8AB4206}"/>
              </a:ext>
            </a:extLst>
          </p:cNvPr>
          <p:cNvSpPr>
            <a:spLocks noGrp="1"/>
          </p:cNvSpPr>
          <p:nvPr>
            <p:ph type="pic" sz="quarter" idx="13"/>
          </p:nvPr>
        </p:nvSpPr>
        <p:spPr>
          <a:xfrm>
            <a:off x="0" y="0"/>
            <a:ext cx="9144000" cy="5143500"/>
          </a:xfrm>
          <a:prstGeom prst="rect">
            <a:avLst/>
          </a:prstGeom>
          <a:noFill/>
        </p:spPr>
        <p:txBody>
          <a:bodyPr anchor="t"/>
          <a:lstStyle>
            <a:lvl1pPr marL="0" indent="0" algn="ctr">
              <a:buNone/>
              <a:defRPr sz="1400" b="1" spc="0" baseline="0">
                <a:solidFill>
                  <a:schemeClr val="tx2"/>
                </a:solidFill>
              </a:defRPr>
            </a:lvl1pPr>
          </a:lstStyle>
          <a:p>
            <a:r>
              <a:rPr lang="en-US" dirty="0"/>
              <a:t>Click icon to add picture</a:t>
            </a:r>
          </a:p>
        </p:txBody>
      </p:sp>
      <p:sp>
        <p:nvSpPr>
          <p:cNvPr id="6" name="Text Placeholder 5">
            <a:extLst>
              <a:ext uri="{FF2B5EF4-FFF2-40B4-BE49-F238E27FC236}">
                <a16:creationId xmlns:a16="http://schemas.microsoft.com/office/drawing/2014/main" id="{8686CC7F-1EED-47AA-9D11-6E3583123CB5}"/>
              </a:ext>
            </a:extLst>
          </p:cNvPr>
          <p:cNvSpPr>
            <a:spLocks noGrp="1"/>
          </p:cNvSpPr>
          <p:nvPr>
            <p:ph type="body" sz="quarter" idx="17" hasCustomPrompt="1"/>
          </p:nvPr>
        </p:nvSpPr>
        <p:spPr>
          <a:xfrm>
            <a:off x="337045" y="990600"/>
            <a:ext cx="3175000" cy="3175000"/>
          </a:xfrm>
          <a:blipFill>
            <a:blip r:embed="rId2"/>
            <a:stretch>
              <a:fillRect/>
            </a:stretch>
          </a:blipFill>
        </p:spPr>
        <p:txBody>
          <a:bodyPr/>
          <a:lstStyle>
            <a:lvl1pPr marL="0" indent="0">
              <a:buNone/>
              <a:defRPr/>
            </a:lvl1pPr>
          </a:lstStyle>
          <a:p>
            <a:pPr lvl="0"/>
            <a:r>
              <a:rPr lang="en-US" dirty="0"/>
              <a:t> </a:t>
            </a:r>
          </a:p>
        </p:txBody>
      </p:sp>
      <p:sp>
        <p:nvSpPr>
          <p:cNvPr id="16" name="Text Placeholder 9">
            <a:extLst>
              <a:ext uri="{FF2B5EF4-FFF2-40B4-BE49-F238E27FC236}">
                <a16:creationId xmlns:a16="http://schemas.microsoft.com/office/drawing/2014/main" id="{EF972652-552E-4DD5-8126-4A8B1F7B6CC7}"/>
              </a:ext>
            </a:extLst>
          </p:cNvPr>
          <p:cNvSpPr>
            <a:spLocks noGrp="1"/>
          </p:cNvSpPr>
          <p:nvPr>
            <p:ph type="body" sz="quarter" idx="15" hasCustomPrompt="1"/>
          </p:nvPr>
        </p:nvSpPr>
        <p:spPr>
          <a:xfrm>
            <a:off x="3680911" y="1994535"/>
            <a:ext cx="4503865" cy="54864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indent="0">
              <a:defRPr lang="en-US" sz="3400" b="1" dirty="0">
                <a:solidFill>
                  <a:schemeClr val="tx2"/>
                </a:solidFill>
              </a:defRPr>
            </a:lvl1pPr>
          </a:lstStyle>
          <a:p>
            <a:pPr marL="0" lvl="0">
              <a:spcBef>
                <a:spcPct val="0"/>
              </a:spcBef>
              <a:buNone/>
              <a:tabLst>
                <a:tab pos="457200" algn="l"/>
              </a:tabLst>
            </a:pPr>
            <a:r>
              <a:rPr lang="en-US" dirty="0"/>
              <a:t>Presentation Title</a:t>
            </a:r>
          </a:p>
        </p:txBody>
      </p:sp>
      <p:sp>
        <p:nvSpPr>
          <p:cNvPr id="20" name="Text Placeholder 9">
            <a:extLst>
              <a:ext uri="{FF2B5EF4-FFF2-40B4-BE49-F238E27FC236}">
                <a16:creationId xmlns:a16="http://schemas.microsoft.com/office/drawing/2014/main" id="{7879ED87-8AAD-4E82-BC91-D6A428291D25}"/>
              </a:ext>
            </a:extLst>
          </p:cNvPr>
          <p:cNvSpPr>
            <a:spLocks noGrp="1"/>
          </p:cNvSpPr>
          <p:nvPr>
            <p:ph type="body" sz="quarter" idx="16" hasCustomPrompt="1"/>
          </p:nvPr>
        </p:nvSpPr>
        <p:spPr>
          <a:xfrm>
            <a:off x="3680911" y="2765602"/>
            <a:ext cx="4503865" cy="36576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a:defRPr lang="en-US" sz="1800" b="0" dirty="0">
                <a:solidFill>
                  <a:schemeClr val="tx2"/>
                </a:solidFill>
              </a:defRPr>
            </a:lvl1pPr>
          </a:lstStyle>
          <a:p>
            <a:pPr marL="0" lvl="0" indent="0">
              <a:spcBef>
                <a:spcPct val="0"/>
              </a:spcBef>
              <a:buNone/>
              <a:tabLst>
                <a:tab pos="457200" algn="l"/>
              </a:tabLst>
            </a:pPr>
            <a:r>
              <a:rPr lang="en-US" dirty="0"/>
              <a:t>Subtitle</a:t>
            </a:r>
          </a:p>
        </p:txBody>
      </p:sp>
      <p:sp>
        <p:nvSpPr>
          <p:cNvPr id="8" name="Text Placeholder 7">
            <a:extLst>
              <a:ext uri="{FF2B5EF4-FFF2-40B4-BE49-F238E27FC236}">
                <a16:creationId xmlns:a16="http://schemas.microsoft.com/office/drawing/2014/main" id="{AE302727-FA34-4E8F-8438-8CB88B1D6539}"/>
              </a:ext>
            </a:extLst>
          </p:cNvPr>
          <p:cNvSpPr>
            <a:spLocks noGrp="1"/>
          </p:cNvSpPr>
          <p:nvPr>
            <p:ph type="body" sz="quarter" idx="18" hasCustomPrompt="1"/>
          </p:nvPr>
        </p:nvSpPr>
        <p:spPr>
          <a:xfrm>
            <a:off x="3517900" y="1866900"/>
            <a:ext cx="27432" cy="1386839"/>
          </a:xfrm>
          <a:blipFill dpi="0" rotWithShape="0">
            <a:blip r:embed="rId3">
              <a:extLst>
                <a:ext uri="{96DAC541-7B7A-43D3-8B79-37D633B846F1}">
                  <asvg:svgBlip xmlns:asvg="http://schemas.microsoft.com/office/drawing/2016/SVG/main" r:embed="rId4"/>
                </a:ext>
              </a:extLst>
            </a:blip>
            <a:srcRect/>
            <a:stretch>
              <a:fillRect/>
            </a:stretch>
          </a:blipFill>
        </p:spPr>
        <p:txBody>
          <a:bodyPr lIns="0" tIns="0" rIns="0" bIns="0"/>
          <a:lstStyle>
            <a:lvl1pPr marL="0" indent="0">
              <a:buNone/>
              <a:defRPr/>
            </a:lvl1pPr>
          </a:lstStyle>
          <a:p>
            <a:pPr lvl="0"/>
            <a:r>
              <a:rPr lang="en-US" dirty="0"/>
              <a:t> </a:t>
            </a:r>
          </a:p>
        </p:txBody>
      </p:sp>
    </p:spTree>
    <p:extLst>
      <p:ext uri="{BB962C8B-B14F-4D97-AF65-F5344CB8AC3E}">
        <p14:creationId xmlns:p14="http://schemas.microsoft.com/office/powerpoint/2010/main" val="186295639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Cover_1">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5421BBC0-AC7B-4458-86E9-9102E8AB4206}"/>
              </a:ext>
            </a:extLst>
          </p:cNvPr>
          <p:cNvSpPr>
            <a:spLocks noGrp="1"/>
          </p:cNvSpPr>
          <p:nvPr>
            <p:ph type="pic" sz="quarter" idx="13"/>
          </p:nvPr>
        </p:nvSpPr>
        <p:spPr>
          <a:xfrm>
            <a:off x="0" y="0"/>
            <a:ext cx="9144000" cy="4892040"/>
          </a:xfrm>
          <a:prstGeom prst="rect">
            <a:avLst/>
          </a:prstGeom>
        </p:spPr>
        <p:txBody>
          <a:bodyPr anchor="t"/>
          <a:lstStyle>
            <a:lvl1pPr marL="0" indent="0" algn="ctr">
              <a:buNone/>
              <a:defRPr sz="1400" b="1" spc="0" baseline="0">
                <a:solidFill>
                  <a:schemeClr val="tx2"/>
                </a:solidFill>
                <a:latin typeface="Arial" panose="020B0604020202020204" pitchFamily="34" charset="0"/>
                <a:cs typeface="Arial" panose="020B0604020202020204" pitchFamily="34" charset="0"/>
              </a:defRPr>
            </a:lvl1pPr>
          </a:lstStyle>
          <a:p>
            <a:r>
              <a:rPr lang="en-US" dirty="0"/>
              <a:t>Click icon to add picture</a:t>
            </a:r>
          </a:p>
        </p:txBody>
      </p:sp>
      <p:sp>
        <p:nvSpPr>
          <p:cNvPr id="8" name="Text Placeholder 10">
            <a:extLst>
              <a:ext uri="{FF2B5EF4-FFF2-40B4-BE49-F238E27FC236}">
                <a16:creationId xmlns:a16="http://schemas.microsoft.com/office/drawing/2014/main" id="{B857FDC2-4A7C-460B-B71C-1FD632A51C4E}"/>
              </a:ext>
            </a:extLst>
          </p:cNvPr>
          <p:cNvSpPr>
            <a:spLocks noGrp="1"/>
          </p:cNvSpPr>
          <p:nvPr>
            <p:ph type="body" sz="quarter" idx="10" hasCustomPrompt="1"/>
          </p:nvPr>
        </p:nvSpPr>
        <p:spPr>
          <a:xfrm>
            <a:off x="413147" y="1960365"/>
            <a:ext cx="3602831" cy="668536"/>
          </a:xfrm>
          <a:prstGeom prst="rect">
            <a:avLst/>
          </a:prstGeom>
        </p:spPr>
        <p:txBody>
          <a:bodyPr anchor="ctr"/>
          <a:lstStyle>
            <a:lvl1pPr marL="0" indent="0">
              <a:buNone/>
              <a:defRPr sz="4000" b="1">
                <a:solidFill>
                  <a:schemeClr val="tx2"/>
                </a:solidFill>
                <a:latin typeface="Arial" panose="020B0604020202020204" pitchFamily="34" charset="0"/>
                <a:cs typeface="Arial" panose="020B0604020202020204" pitchFamily="34" charset="0"/>
              </a:defRPr>
            </a:lvl1pPr>
          </a:lstStyle>
          <a:p>
            <a:pPr lvl="0"/>
            <a:r>
              <a:rPr lang="en-US" dirty="0"/>
              <a:t>Section Cover</a:t>
            </a:r>
          </a:p>
        </p:txBody>
      </p:sp>
      <p:sp>
        <p:nvSpPr>
          <p:cNvPr id="9" name="Text Placeholder 10">
            <a:extLst>
              <a:ext uri="{FF2B5EF4-FFF2-40B4-BE49-F238E27FC236}">
                <a16:creationId xmlns:a16="http://schemas.microsoft.com/office/drawing/2014/main" id="{7D9CA8FC-5BC9-414C-B199-B62009FAC910}"/>
              </a:ext>
            </a:extLst>
          </p:cNvPr>
          <p:cNvSpPr>
            <a:spLocks noGrp="1"/>
          </p:cNvSpPr>
          <p:nvPr>
            <p:ph type="body" sz="quarter" idx="11" hasCustomPrompt="1"/>
          </p:nvPr>
        </p:nvSpPr>
        <p:spPr>
          <a:xfrm>
            <a:off x="413147" y="2766180"/>
            <a:ext cx="3602831" cy="276921"/>
          </a:xfrm>
          <a:prstGeom prst="rect">
            <a:avLst/>
          </a:prstGeom>
        </p:spPr>
        <p:txBody>
          <a:bodyPr anchor="ctr"/>
          <a:lstStyle>
            <a:lvl1pPr marL="0" indent="0">
              <a:buNone/>
              <a:defRPr sz="1400">
                <a:solidFill>
                  <a:schemeClr val="accent1"/>
                </a:solidFill>
                <a:latin typeface="Arial" panose="020B0604020202020204" pitchFamily="34" charset="0"/>
                <a:cs typeface="Arial" panose="020B0604020202020204" pitchFamily="34" charset="0"/>
              </a:defRPr>
            </a:lvl1pPr>
          </a:lstStyle>
          <a:p>
            <a:r>
              <a:rPr lang="en-US" dirty="0"/>
              <a:t>Subtitle Goes Here</a:t>
            </a:r>
          </a:p>
        </p:txBody>
      </p:sp>
      <p:sp>
        <p:nvSpPr>
          <p:cNvPr id="15" name="Rectangle 14">
            <a:extLst>
              <a:ext uri="{FF2B5EF4-FFF2-40B4-BE49-F238E27FC236}">
                <a16:creationId xmlns:a16="http://schemas.microsoft.com/office/drawing/2014/main" id="{CD55CEF0-7673-440A-8CF0-1B0B2E406EBC}"/>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Footer Placeholder 4">
            <a:extLst>
              <a:ext uri="{FF2B5EF4-FFF2-40B4-BE49-F238E27FC236}">
                <a16:creationId xmlns:a16="http://schemas.microsoft.com/office/drawing/2014/main" id="{351B6FCD-7753-4380-86F1-97E5481CA0DA}"/>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CF65068C-000C-4FA0-A5DE-E2F542F85C6D}"/>
              </a:ext>
            </a:extLst>
          </p:cNvPr>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23" name="Shape 257">
            <a:extLst>
              <a:ext uri="{FF2B5EF4-FFF2-40B4-BE49-F238E27FC236}">
                <a16:creationId xmlns:a16="http://schemas.microsoft.com/office/drawing/2014/main" id="{43352D75-64D9-430F-BFFE-43A72176B44C}"/>
              </a:ext>
            </a:extLst>
          </p:cNvPr>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24" name="Group 23">
            <a:extLst>
              <a:ext uri="{FF2B5EF4-FFF2-40B4-BE49-F238E27FC236}">
                <a16:creationId xmlns:a16="http://schemas.microsoft.com/office/drawing/2014/main" id="{1D1F3536-E7A3-4266-A74B-847EDC38A9F2}"/>
              </a:ext>
            </a:extLst>
          </p:cNvPr>
          <p:cNvGrpSpPr/>
          <p:nvPr userDrawn="1"/>
        </p:nvGrpSpPr>
        <p:grpSpPr>
          <a:xfrm>
            <a:off x="71948" y="4978614"/>
            <a:ext cx="503788" cy="94721"/>
            <a:chOff x="6014087" y="4646472"/>
            <a:chExt cx="503788" cy="94721"/>
          </a:xfrm>
        </p:grpSpPr>
        <p:sp>
          <p:nvSpPr>
            <p:cNvPr id="25" name="Oval 24">
              <a:extLst>
                <a:ext uri="{FF2B5EF4-FFF2-40B4-BE49-F238E27FC236}">
                  <a16:creationId xmlns:a16="http://schemas.microsoft.com/office/drawing/2014/main" id="{EF372190-99D4-46B1-9C30-B4A4252732CA}"/>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26" name="Oval 25">
              <a:extLst>
                <a:ext uri="{FF2B5EF4-FFF2-40B4-BE49-F238E27FC236}">
                  <a16:creationId xmlns:a16="http://schemas.microsoft.com/office/drawing/2014/main" id="{6B8A6B2C-8CA1-42AC-974D-A1AD9E48C226}"/>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9AAF48CA-7E7D-4112-AE04-574E9D956978}"/>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AB4B981E-82C1-474A-B881-9CD6D5F1FAB6}"/>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E452E27-9D8F-4C18-A1E3-3D9A981C56CA}"/>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16" name="Picture 15" descr="Logo&#10;&#10;Description automatically generated">
            <a:extLst>
              <a:ext uri="{FF2B5EF4-FFF2-40B4-BE49-F238E27FC236}">
                <a16:creationId xmlns:a16="http://schemas.microsoft.com/office/drawing/2014/main" id="{76A89248-EB47-4D39-8591-2E3E751A5423}"/>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572784865"/>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id Slide">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14" name="Image" descr="Image">
            <a:extLst>
              <a:ext uri="{FF2B5EF4-FFF2-40B4-BE49-F238E27FC236}">
                <a16:creationId xmlns:a16="http://schemas.microsoft.com/office/drawing/2014/main" id="{E2A225FF-504B-4480-99C2-8DEA3C2CA4EE}"/>
              </a:ext>
            </a:extLst>
          </p:cNvPr>
          <p:cNvPicPr>
            <a:picLocks noChangeAspect="1"/>
          </p:cNvPicPr>
          <p:nvPr userDrawn="1"/>
        </p:nvPicPr>
        <p:blipFill>
          <a:blip r:embed="rId2"/>
          <a:stretch>
            <a:fillRect/>
          </a:stretch>
        </p:blipFill>
        <p:spPr>
          <a:xfrm>
            <a:off x="0" y="0"/>
            <a:ext cx="9144000" cy="5147912"/>
          </a:xfrm>
          <a:prstGeom prst="rect">
            <a:avLst/>
          </a:prstGeom>
          <a:ln w="12700">
            <a:miter lim="400000"/>
          </a:ln>
        </p:spPr>
      </p:pic>
      <p:pic>
        <p:nvPicPr>
          <p:cNvPr id="16" name="Picture 15" descr="Logo&#10;&#10;Description automatically generated">
            <a:extLst>
              <a:ext uri="{FF2B5EF4-FFF2-40B4-BE49-F238E27FC236}">
                <a16:creationId xmlns:a16="http://schemas.microsoft.com/office/drawing/2014/main" id="{F53F28F5-8C3D-42C1-A40C-EC9868B92E86}"/>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144036866"/>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age_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6" name="Google Shape;950;p165">
            <a:extLst>
              <a:ext uri="{FF2B5EF4-FFF2-40B4-BE49-F238E27FC236}">
                <a16:creationId xmlns:a16="http://schemas.microsoft.com/office/drawing/2014/main" id="{41C331A4-DADE-49C0-AC99-D6BBDA55E6AE}"/>
              </a:ext>
            </a:extLst>
          </p:cNvPr>
          <p:cNvSpPr txBox="1"/>
          <p:nvPr userDrawn="1"/>
        </p:nvSpPr>
        <p:spPr>
          <a:xfrm>
            <a:off x="265430" y="2495792"/>
            <a:ext cx="4206240" cy="709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4200"/>
            </a:lvl1pPr>
          </a:lstStyle>
          <a:p>
            <a:r>
              <a:rPr sz="1575" dirty="0">
                <a:latin typeface="Arial" panose="020B0604020202020204" pitchFamily="34" charset="0"/>
                <a:cs typeface="Arial" panose="020B0604020202020204" pitchFamily="34" charset="0"/>
              </a:rPr>
              <a:t>Aa Bb Cc Dd </a:t>
            </a:r>
            <a:r>
              <a:rPr sz="1575" dirty="0" err="1">
                <a:latin typeface="Arial" panose="020B0604020202020204" pitchFamily="34" charset="0"/>
                <a:cs typeface="Arial" panose="020B0604020202020204" pitchFamily="34" charset="0"/>
              </a:rPr>
              <a:t>Ee</a:t>
            </a:r>
            <a:r>
              <a:rPr sz="1575" dirty="0">
                <a:latin typeface="Arial" panose="020B0604020202020204" pitchFamily="34" charset="0"/>
                <a:cs typeface="Arial" panose="020B0604020202020204" pitchFamily="34" charset="0"/>
              </a:rPr>
              <a:t> Ff Gg </a:t>
            </a:r>
            <a:r>
              <a:rPr sz="1575" dirty="0" err="1">
                <a:latin typeface="Arial" panose="020B0604020202020204" pitchFamily="34" charset="0"/>
                <a:cs typeface="Arial" panose="020B0604020202020204" pitchFamily="34" charset="0"/>
              </a:rPr>
              <a:t>Hh</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Ii</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Jj</a:t>
            </a:r>
            <a:r>
              <a:rPr sz="1575" dirty="0">
                <a:latin typeface="Arial" panose="020B0604020202020204" pitchFamily="34" charset="0"/>
                <a:cs typeface="Arial" panose="020B0604020202020204" pitchFamily="34" charset="0"/>
              </a:rPr>
              <a:t> Kk </a:t>
            </a:r>
            <a:r>
              <a:rPr sz="1575" dirty="0" err="1">
                <a:latin typeface="Arial" panose="020B0604020202020204" pitchFamily="34" charset="0"/>
                <a:cs typeface="Arial" panose="020B0604020202020204" pitchFamily="34" charset="0"/>
              </a:rPr>
              <a:t>Ll</a:t>
            </a:r>
            <a:r>
              <a:rPr sz="1575" dirty="0">
                <a:latin typeface="Arial" panose="020B0604020202020204" pitchFamily="34" charset="0"/>
                <a:cs typeface="Arial" panose="020B0604020202020204" pitchFamily="34" charset="0"/>
              </a:rPr>
              <a:t> Mm </a:t>
            </a:r>
            <a:r>
              <a:rPr sz="1575" dirty="0" err="1">
                <a:latin typeface="Arial" panose="020B0604020202020204" pitchFamily="34" charset="0"/>
                <a:cs typeface="Arial" panose="020B0604020202020204" pitchFamily="34" charset="0"/>
              </a:rPr>
              <a:t>Nn</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Oo</a:t>
            </a:r>
            <a:r>
              <a:rPr sz="1575" dirty="0">
                <a:latin typeface="Arial" panose="020B0604020202020204" pitchFamily="34" charset="0"/>
                <a:cs typeface="Arial" panose="020B0604020202020204" pitchFamily="34" charset="0"/>
              </a:rPr>
              <a:t> Pp </a:t>
            </a:r>
            <a:r>
              <a:rPr sz="1575" dirty="0" err="1">
                <a:latin typeface="Arial" panose="020B0604020202020204" pitchFamily="34" charset="0"/>
                <a:cs typeface="Arial" panose="020B0604020202020204" pitchFamily="34" charset="0"/>
              </a:rPr>
              <a:t>Qq</a:t>
            </a:r>
            <a:r>
              <a:rPr sz="1575" dirty="0">
                <a:latin typeface="Arial" panose="020B0604020202020204" pitchFamily="34" charset="0"/>
                <a:cs typeface="Arial" panose="020B0604020202020204" pitchFamily="34" charset="0"/>
              </a:rPr>
              <a:t> Rr Ss Tt </a:t>
            </a:r>
            <a:r>
              <a:rPr sz="1575" dirty="0" err="1">
                <a:latin typeface="Arial" panose="020B0604020202020204" pitchFamily="34" charset="0"/>
                <a:cs typeface="Arial" panose="020B0604020202020204" pitchFamily="34" charset="0"/>
              </a:rPr>
              <a:t>Uu</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Vv</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Ww</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Xx</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Yy</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Zz</a:t>
            </a:r>
            <a:endParaRPr sz="1575" dirty="0">
              <a:latin typeface="Arial" panose="020B0604020202020204" pitchFamily="34" charset="0"/>
              <a:cs typeface="Arial" panose="020B0604020202020204" pitchFamily="34" charset="0"/>
            </a:endParaRPr>
          </a:p>
        </p:txBody>
      </p:sp>
      <p:sp>
        <p:nvSpPr>
          <p:cNvPr id="22" name="Google Shape;957;p165">
            <a:extLst>
              <a:ext uri="{FF2B5EF4-FFF2-40B4-BE49-F238E27FC236}">
                <a16:creationId xmlns:a16="http://schemas.microsoft.com/office/drawing/2014/main" id="{D1411819-7894-4537-AD0E-068E4E0CFDA9}"/>
              </a:ext>
            </a:extLst>
          </p:cNvPr>
          <p:cNvSpPr txBox="1"/>
          <p:nvPr userDrawn="1"/>
        </p:nvSpPr>
        <p:spPr>
          <a:xfrm>
            <a:off x="265430" y="1182335"/>
            <a:ext cx="4206240" cy="709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4200" b="1"/>
            </a:lvl1pPr>
          </a:lstStyle>
          <a:p>
            <a:r>
              <a:rPr sz="1575" dirty="0">
                <a:latin typeface="Arial" panose="020B0604020202020204" pitchFamily="34" charset="0"/>
                <a:cs typeface="Arial" panose="020B0604020202020204" pitchFamily="34" charset="0"/>
              </a:rPr>
              <a:t>Aa Bb Cc Dd </a:t>
            </a:r>
            <a:r>
              <a:rPr sz="1575" dirty="0" err="1">
                <a:latin typeface="Arial" panose="020B0604020202020204" pitchFamily="34" charset="0"/>
                <a:cs typeface="Arial" panose="020B0604020202020204" pitchFamily="34" charset="0"/>
              </a:rPr>
              <a:t>Ee</a:t>
            </a:r>
            <a:r>
              <a:rPr sz="1575" dirty="0">
                <a:latin typeface="Arial" panose="020B0604020202020204" pitchFamily="34" charset="0"/>
                <a:cs typeface="Arial" panose="020B0604020202020204" pitchFamily="34" charset="0"/>
              </a:rPr>
              <a:t> Ff Gg </a:t>
            </a:r>
            <a:r>
              <a:rPr sz="1575" dirty="0" err="1">
                <a:latin typeface="Arial" panose="020B0604020202020204" pitchFamily="34" charset="0"/>
                <a:cs typeface="Arial" panose="020B0604020202020204" pitchFamily="34" charset="0"/>
              </a:rPr>
              <a:t>Hh</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Ii</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Jj</a:t>
            </a:r>
            <a:r>
              <a:rPr sz="1575" dirty="0">
                <a:latin typeface="Arial" panose="020B0604020202020204" pitchFamily="34" charset="0"/>
                <a:cs typeface="Arial" panose="020B0604020202020204" pitchFamily="34" charset="0"/>
              </a:rPr>
              <a:t> Kk </a:t>
            </a:r>
            <a:r>
              <a:rPr sz="1575" dirty="0" err="1">
                <a:latin typeface="Arial" panose="020B0604020202020204" pitchFamily="34" charset="0"/>
                <a:cs typeface="Arial" panose="020B0604020202020204" pitchFamily="34" charset="0"/>
              </a:rPr>
              <a:t>Ll</a:t>
            </a:r>
            <a:r>
              <a:rPr sz="1575" dirty="0">
                <a:latin typeface="Arial" panose="020B0604020202020204" pitchFamily="34" charset="0"/>
                <a:cs typeface="Arial" panose="020B0604020202020204" pitchFamily="34" charset="0"/>
              </a:rPr>
              <a:t> Mm </a:t>
            </a:r>
            <a:r>
              <a:rPr sz="1575" dirty="0" err="1">
                <a:latin typeface="Arial" panose="020B0604020202020204" pitchFamily="34" charset="0"/>
                <a:cs typeface="Arial" panose="020B0604020202020204" pitchFamily="34" charset="0"/>
              </a:rPr>
              <a:t>Nn</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Oo</a:t>
            </a:r>
            <a:r>
              <a:rPr sz="1575" dirty="0">
                <a:latin typeface="Arial" panose="020B0604020202020204" pitchFamily="34" charset="0"/>
                <a:cs typeface="Arial" panose="020B0604020202020204" pitchFamily="34" charset="0"/>
              </a:rPr>
              <a:t> Pp </a:t>
            </a:r>
            <a:r>
              <a:rPr sz="1575" dirty="0" err="1">
                <a:latin typeface="Arial" panose="020B0604020202020204" pitchFamily="34" charset="0"/>
                <a:cs typeface="Arial" panose="020B0604020202020204" pitchFamily="34" charset="0"/>
              </a:rPr>
              <a:t>Qq</a:t>
            </a:r>
            <a:r>
              <a:rPr sz="1575" dirty="0">
                <a:latin typeface="Arial" panose="020B0604020202020204" pitchFamily="34" charset="0"/>
                <a:cs typeface="Arial" panose="020B0604020202020204" pitchFamily="34" charset="0"/>
              </a:rPr>
              <a:t> Rr Ss Tt </a:t>
            </a:r>
            <a:r>
              <a:rPr sz="1575" dirty="0" err="1">
                <a:latin typeface="Arial" panose="020B0604020202020204" pitchFamily="34" charset="0"/>
                <a:cs typeface="Arial" panose="020B0604020202020204" pitchFamily="34" charset="0"/>
              </a:rPr>
              <a:t>Uu</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Vv</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Ww</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Xx</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Yy</a:t>
            </a:r>
            <a:r>
              <a:rPr sz="1575" dirty="0">
                <a:latin typeface="Arial" panose="020B0604020202020204" pitchFamily="34" charset="0"/>
                <a:cs typeface="Arial" panose="020B0604020202020204" pitchFamily="34" charset="0"/>
              </a:rPr>
              <a:t> </a:t>
            </a:r>
            <a:r>
              <a:rPr sz="1575" dirty="0" err="1">
                <a:latin typeface="Arial" panose="020B0604020202020204" pitchFamily="34" charset="0"/>
                <a:cs typeface="Arial" panose="020B0604020202020204" pitchFamily="34" charset="0"/>
              </a:rPr>
              <a:t>Zz</a:t>
            </a:r>
            <a:endParaRPr sz="1575" dirty="0">
              <a:latin typeface="Arial" panose="020B0604020202020204" pitchFamily="34" charset="0"/>
              <a:cs typeface="Arial" panose="020B0604020202020204" pitchFamily="34" charset="0"/>
            </a:endParaRPr>
          </a:p>
        </p:txBody>
      </p:sp>
      <p:sp>
        <p:nvSpPr>
          <p:cNvPr id="23" name="Google Shape;958;p165">
            <a:extLst>
              <a:ext uri="{FF2B5EF4-FFF2-40B4-BE49-F238E27FC236}">
                <a16:creationId xmlns:a16="http://schemas.microsoft.com/office/drawing/2014/main" id="{BA029C46-A408-4E15-A0D6-A031405251CF}"/>
              </a:ext>
            </a:extLst>
          </p:cNvPr>
          <p:cNvSpPr txBox="1"/>
          <p:nvPr userDrawn="1"/>
        </p:nvSpPr>
        <p:spPr>
          <a:xfrm>
            <a:off x="265430" y="686624"/>
            <a:ext cx="4206240" cy="387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6400" b="1"/>
            </a:lvl1pPr>
          </a:lstStyle>
          <a:p>
            <a:r>
              <a:rPr sz="2400" dirty="0">
                <a:latin typeface="Arial" panose="020B0604020202020204" pitchFamily="34" charset="0"/>
                <a:cs typeface="Arial" panose="020B0604020202020204" pitchFamily="34" charset="0"/>
              </a:rPr>
              <a:t>Arial Bold / Arial Regular</a:t>
            </a:r>
          </a:p>
        </p:txBody>
      </p:sp>
      <p:sp>
        <p:nvSpPr>
          <p:cNvPr id="24" name="Google Shape;963;p165">
            <a:extLst>
              <a:ext uri="{FF2B5EF4-FFF2-40B4-BE49-F238E27FC236}">
                <a16:creationId xmlns:a16="http://schemas.microsoft.com/office/drawing/2014/main" id="{458453A6-295C-47F6-8688-C9ADCC09AFBC}"/>
              </a:ext>
            </a:extLst>
          </p:cNvPr>
          <p:cNvSpPr txBox="1"/>
          <p:nvPr userDrawn="1"/>
        </p:nvSpPr>
        <p:spPr>
          <a:xfrm>
            <a:off x="265430" y="262489"/>
            <a:ext cx="4206240" cy="316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555" tIns="36555" rIns="36555" bIns="36555">
            <a:spAutoFit/>
          </a:bodyPr>
          <a:lstStyle>
            <a:lvl1pPr defTabSz="1648667">
              <a:defRPr sz="4200" b="1">
                <a:solidFill>
                  <a:srgbClr val="A7A7A7"/>
                </a:solidFill>
                <a:latin typeface="Proxima Nova"/>
                <a:ea typeface="Proxima Nova"/>
                <a:cs typeface="Proxima Nova"/>
                <a:sym typeface="Proxima Nova"/>
              </a:defRPr>
            </a:lvl1pPr>
          </a:lstStyle>
          <a:p>
            <a:r>
              <a:rPr sz="1575" b="0" i="0" dirty="0">
                <a:latin typeface="Arial" panose="020B0604020202020204" pitchFamily="34" charset="0"/>
                <a:cs typeface="Arial" panose="020B0604020202020204" pitchFamily="34" charset="0"/>
              </a:rPr>
              <a:t>Font</a:t>
            </a:r>
          </a:p>
        </p:txBody>
      </p:sp>
      <p:sp>
        <p:nvSpPr>
          <p:cNvPr id="26" name="Google Shape;957;p165">
            <a:extLst>
              <a:ext uri="{FF2B5EF4-FFF2-40B4-BE49-F238E27FC236}">
                <a16:creationId xmlns:a16="http://schemas.microsoft.com/office/drawing/2014/main" id="{B643D58D-28CC-48CA-A83F-E0D52F84C8F3}"/>
              </a:ext>
            </a:extLst>
          </p:cNvPr>
          <p:cNvSpPr txBox="1"/>
          <p:nvPr userDrawn="1"/>
        </p:nvSpPr>
        <p:spPr>
          <a:xfrm>
            <a:off x="4692297" y="1766346"/>
            <a:ext cx="4206240" cy="502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8600" b="1">
                <a:solidFill>
                  <a:srgbClr val="535353"/>
                </a:solidFill>
              </a:defRPr>
            </a:lvl1pPr>
          </a:lstStyle>
          <a:p>
            <a:r>
              <a:rPr sz="3225">
                <a:latin typeface="Arial" panose="020B0604020202020204" pitchFamily="34" charset="0"/>
                <a:cs typeface="Arial" panose="020B0604020202020204" pitchFamily="34" charset="0"/>
              </a:rPr>
              <a:t>Header 2</a:t>
            </a:r>
          </a:p>
        </p:txBody>
      </p:sp>
      <p:sp>
        <p:nvSpPr>
          <p:cNvPr id="28" name="Google Shape;957;p165">
            <a:extLst>
              <a:ext uri="{FF2B5EF4-FFF2-40B4-BE49-F238E27FC236}">
                <a16:creationId xmlns:a16="http://schemas.microsoft.com/office/drawing/2014/main" id="{8EC947E8-B11C-4BD9-B07D-EA22E8A59E23}"/>
              </a:ext>
            </a:extLst>
          </p:cNvPr>
          <p:cNvSpPr txBox="1"/>
          <p:nvPr userDrawn="1"/>
        </p:nvSpPr>
        <p:spPr>
          <a:xfrm>
            <a:off x="4692297" y="3359452"/>
            <a:ext cx="4206240" cy="273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4200" b="1">
                <a:solidFill>
                  <a:srgbClr val="A7A7A7"/>
                </a:solidFill>
              </a:defRPr>
            </a:lvl1pPr>
          </a:lstStyle>
          <a:p>
            <a:r>
              <a:rPr sz="1575">
                <a:latin typeface="Arial" panose="020B0604020202020204" pitchFamily="34" charset="0"/>
                <a:cs typeface="Arial" panose="020B0604020202020204" pitchFamily="34" charset="0"/>
              </a:rPr>
              <a:t>Subheader</a:t>
            </a:r>
          </a:p>
        </p:txBody>
      </p:sp>
      <p:sp>
        <p:nvSpPr>
          <p:cNvPr id="29" name="Google Shape;957;p165">
            <a:extLst>
              <a:ext uri="{FF2B5EF4-FFF2-40B4-BE49-F238E27FC236}">
                <a16:creationId xmlns:a16="http://schemas.microsoft.com/office/drawing/2014/main" id="{64042D89-22F2-4A4B-9733-2C297924FB33}"/>
              </a:ext>
            </a:extLst>
          </p:cNvPr>
          <p:cNvSpPr txBox="1"/>
          <p:nvPr userDrawn="1"/>
        </p:nvSpPr>
        <p:spPr>
          <a:xfrm>
            <a:off x="4692297" y="3984608"/>
            <a:ext cx="4206240" cy="159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2000"/>
            </a:lvl1pPr>
          </a:lstStyle>
          <a:p>
            <a:r>
              <a:rPr sz="750">
                <a:latin typeface="Arial" panose="020B0604020202020204" pitchFamily="34" charset="0"/>
                <a:cs typeface="Arial" panose="020B0604020202020204" pitchFamily="34" charset="0"/>
              </a:rPr>
              <a:t>Header</a:t>
            </a:r>
          </a:p>
        </p:txBody>
      </p:sp>
      <p:sp>
        <p:nvSpPr>
          <p:cNvPr id="30" name="Google Shape;957;p165">
            <a:extLst>
              <a:ext uri="{FF2B5EF4-FFF2-40B4-BE49-F238E27FC236}">
                <a16:creationId xmlns:a16="http://schemas.microsoft.com/office/drawing/2014/main" id="{6E50A52F-81FB-4B51-B29B-6653E73E594F}"/>
              </a:ext>
            </a:extLst>
          </p:cNvPr>
          <p:cNvSpPr txBox="1"/>
          <p:nvPr userDrawn="1"/>
        </p:nvSpPr>
        <p:spPr>
          <a:xfrm>
            <a:off x="4692297" y="517938"/>
            <a:ext cx="4206240" cy="896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16200" b="1"/>
            </a:lvl1pPr>
          </a:lstStyle>
          <a:p>
            <a:r>
              <a:rPr sz="6075">
                <a:latin typeface="Arial" panose="020B0604020202020204" pitchFamily="34" charset="0"/>
                <a:cs typeface="Arial" panose="020B0604020202020204" pitchFamily="34" charset="0"/>
              </a:rPr>
              <a:t>Header</a:t>
            </a:r>
          </a:p>
        </p:txBody>
      </p:sp>
      <p:sp>
        <p:nvSpPr>
          <p:cNvPr id="31" name="Google Shape;957;p165">
            <a:extLst>
              <a:ext uri="{FF2B5EF4-FFF2-40B4-BE49-F238E27FC236}">
                <a16:creationId xmlns:a16="http://schemas.microsoft.com/office/drawing/2014/main" id="{06D8C8D7-8A5C-4013-8DFF-E31EDB407520}"/>
              </a:ext>
            </a:extLst>
          </p:cNvPr>
          <p:cNvSpPr txBox="1"/>
          <p:nvPr userDrawn="1"/>
        </p:nvSpPr>
        <p:spPr>
          <a:xfrm>
            <a:off x="4692297" y="2620030"/>
            <a:ext cx="4206240" cy="387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6400" b="1">
                <a:solidFill>
                  <a:srgbClr val="535353"/>
                </a:solidFill>
              </a:defRPr>
            </a:lvl1pPr>
          </a:lstStyle>
          <a:p>
            <a:r>
              <a:rPr sz="2400">
                <a:latin typeface="Arial" panose="020B0604020202020204" pitchFamily="34" charset="0"/>
                <a:cs typeface="Arial" panose="020B0604020202020204" pitchFamily="34" charset="0"/>
              </a:rPr>
              <a:t>Header 3</a:t>
            </a:r>
          </a:p>
        </p:txBody>
      </p:sp>
      <p:sp>
        <p:nvSpPr>
          <p:cNvPr id="32" name="Google Shape;957;p165">
            <a:extLst>
              <a:ext uri="{FF2B5EF4-FFF2-40B4-BE49-F238E27FC236}">
                <a16:creationId xmlns:a16="http://schemas.microsoft.com/office/drawing/2014/main" id="{06F86D2A-DA25-4B81-A7E5-948524D2FE8B}"/>
              </a:ext>
            </a:extLst>
          </p:cNvPr>
          <p:cNvSpPr txBox="1"/>
          <p:nvPr userDrawn="1"/>
        </p:nvSpPr>
        <p:spPr>
          <a:xfrm>
            <a:off x="4692297" y="3729163"/>
            <a:ext cx="4206240" cy="159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2000" b="1">
                <a:solidFill>
                  <a:srgbClr val="A7A7A7"/>
                </a:solidFill>
              </a:defRPr>
            </a:lvl1pPr>
          </a:lstStyle>
          <a:p>
            <a:r>
              <a:rPr sz="750">
                <a:latin typeface="Arial" panose="020B0604020202020204" pitchFamily="34" charset="0"/>
                <a:cs typeface="Arial" panose="020B0604020202020204" pitchFamily="34" charset="0"/>
              </a:rPr>
              <a:t>Arial 12 Regular</a:t>
            </a:r>
          </a:p>
        </p:txBody>
      </p:sp>
      <p:sp>
        <p:nvSpPr>
          <p:cNvPr id="33" name="Google Shape;957;p165">
            <a:extLst>
              <a:ext uri="{FF2B5EF4-FFF2-40B4-BE49-F238E27FC236}">
                <a16:creationId xmlns:a16="http://schemas.microsoft.com/office/drawing/2014/main" id="{D843A804-FC66-40BC-91A2-5503FF1C10B0}"/>
              </a:ext>
            </a:extLst>
          </p:cNvPr>
          <p:cNvSpPr txBox="1"/>
          <p:nvPr userDrawn="1"/>
        </p:nvSpPr>
        <p:spPr>
          <a:xfrm>
            <a:off x="4692297" y="3104003"/>
            <a:ext cx="4206240" cy="159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2000" b="1">
                <a:solidFill>
                  <a:srgbClr val="A7A7A7"/>
                </a:solidFill>
              </a:defRPr>
            </a:lvl1pPr>
          </a:lstStyle>
          <a:p>
            <a:r>
              <a:rPr sz="750">
                <a:latin typeface="Arial" panose="020B0604020202020204" pitchFamily="34" charset="0"/>
                <a:cs typeface="Arial" panose="020B0604020202020204" pitchFamily="34" charset="0"/>
              </a:rPr>
              <a:t>Arial 24 Bold</a:t>
            </a:r>
          </a:p>
        </p:txBody>
      </p:sp>
      <p:sp>
        <p:nvSpPr>
          <p:cNvPr id="34" name="Google Shape;957;p165">
            <a:extLst>
              <a:ext uri="{FF2B5EF4-FFF2-40B4-BE49-F238E27FC236}">
                <a16:creationId xmlns:a16="http://schemas.microsoft.com/office/drawing/2014/main" id="{23F5E127-027F-4942-B82B-9E350AF854A3}"/>
              </a:ext>
            </a:extLst>
          </p:cNvPr>
          <p:cNvSpPr txBox="1"/>
          <p:nvPr userDrawn="1"/>
        </p:nvSpPr>
        <p:spPr>
          <a:xfrm>
            <a:off x="4692297" y="2364581"/>
            <a:ext cx="4206240" cy="159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2000" b="1">
                <a:solidFill>
                  <a:srgbClr val="A7A7A7"/>
                </a:solidFill>
              </a:defRPr>
            </a:lvl1pPr>
          </a:lstStyle>
          <a:p>
            <a:r>
              <a:rPr sz="750">
                <a:latin typeface="Arial" panose="020B0604020202020204" pitchFamily="34" charset="0"/>
                <a:cs typeface="Arial" panose="020B0604020202020204" pitchFamily="34" charset="0"/>
              </a:rPr>
              <a:t>Arial 36 Bold</a:t>
            </a:r>
          </a:p>
        </p:txBody>
      </p:sp>
      <p:sp>
        <p:nvSpPr>
          <p:cNvPr id="35" name="Google Shape;957;p165">
            <a:extLst>
              <a:ext uri="{FF2B5EF4-FFF2-40B4-BE49-F238E27FC236}">
                <a16:creationId xmlns:a16="http://schemas.microsoft.com/office/drawing/2014/main" id="{BE2665C8-825A-4432-9A5A-CF75BCDC73E3}"/>
              </a:ext>
            </a:extLst>
          </p:cNvPr>
          <p:cNvSpPr txBox="1"/>
          <p:nvPr userDrawn="1"/>
        </p:nvSpPr>
        <p:spPr>
          <a:xfrm>
            <a:off x="4692297" y="1510897"/>
            <a:ext cx="4206240" cy="159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2000" b="1">
                <a:solidFill>
                  <a:srgbClr val="A7A7A7"/>
                </a:solidFill>
              </a:defRPr>
            </a:lvl1pPr>
          </a:lstStyle>
          <a:p>
            <a:r>
              <a:rPr sz="750">
                <a:latin typeface="Arial" panose="020B0604020202020204" pitchFamily="34" charset="0"/>
                <a:cs typeface="Arial" panose="020B0604020202020204" pitchFamily="34" charset="0"/>
              </a:rPr>
              <a:t>Arial 48 Bold</a:t>
            </a:r>
          </a:p>
        </p:txBody>
      </p:sp>
      <p:sp>
        <p:nvSpPr>
          <p:cNvPr id="36" name="Google Shape;957;p165">
            <a:extLst>
              <a:ext uri="{FF2B5EF4-FFF2-40B4-BE49-F238E27FC236}">
                <a16:creationId xmlns:a16="http://schemas.microsoft.com/office/drawing/2014/main" id="{DE1209BD-1F43-436E-A83F-A26104B1601E}"/>
              </a:ext>
            </a:extLst>
          </p:cNvPr>
          <p:cNvSpPr txBox="1"/>
          <p:nvPr userDrawn="1"/>
        </p:nvSpPr>
        <p:spPr>
          <a:xfrm>
            <a:off x="4692297" y="262489"/>
            <a:ext cx="4206240" cy="159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spAutoFit/>
          </a:bodyPr>
          <a:lstStyle>
            <a:lvl1pPr defTabSz="1648667">
              <a:lnSpc>
                <a:spcPct val="90000"/>
              </a:lnSpc>
              <a:defRPr sz="2000" b="1">
                <a:solidFill>
                  <a:srgbClr val="A7A7A7"/>
                </a:solidFill>
              </a:defRPr>
            </a:lvl1pPr>
          </a:lstStyle>
          <a:p>
            <a:r>
              <a:rPr sz="750">
                <a:latin typeface="Arial" panose="020B0604020202020204" pitchFamily="34" charset="0"/>
                <a:cs typeface="Arial" panose="020B0604020202020204" pitchFamily="34" charset="0"/>
              </a:rPr>
              <a:t>Arial 90 Bold</a:t>
            </a:r>
          </a:p>
        </p:txBody>
      </p:sp>
      <p:pic>
        <p:nvPicPr>
          <p:cNvPr id="37" name="Image" descr="Image">
            <a:extLst>
              <a:ext uri="{FF2B5EF4-FFF2-40B4-BE49-F238E27FC236}">
                <a16:creationId xmlns:a16="http://schemas.microsoft.com/office/drawing/2014/main" id="{EE71DF62-637C-4AB2-AE17-86BAF8E349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26238" y="3064947"/>
            <a:ext cx="1713274" cy="1713274"/>
          </a:xfrm>
          <a:prstGeom prst="rect">
            <a:avLst/>
          </a:prstGeom>
          <a:ln w="12700">
            <a:miter lim="400000"/>
          </a:ln>
        </p:spPr>
      </p:pic>
      <p:sp>
        <p:nvSpPr>
          <p:cNvPr id="38" name="1234567890">
            <a:extLst>
              <a:ext uri="{FF2B5EF4-FFF2-40B4-BE49-F238E27FC236}">
                <a16:creationId xmlns:a16="http://schemas.microsoft.com/office/drawing/2014/main" id="{9E3ABD3C-E6FA-4A09-A9AE-C5EF66B70375}"/>
              </a:ext>
            </a:extLst>
          </p:cNvPr>
          <p:cNvSpPr txBox="1"/>
          <p:nvPr userDrawn="1"/>
        </p:nvSpPr>
        <p:spPr>
          <a:xfrm>
            <a:off x="265430" y="3313516"/>
            <a:ext cx="4206240" cy="387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432" tIns="27432" rIns="27432" bIns="27432">
            <a:spAutoFit/>
          </a:bodyPr>
          <a:lstStyle>
            <a:lvl1pPr defTabSz="1648667">
              <a:lnSpc>
                <a:spcPct val="90000"/>
              </a:lnSpc>
              <a:defRPr sz="6400" spc="640"/>
            </a:lvl1pPr>
          </a:lstStyle>
          <a:p>
            <a:r>
              <a:rPr sz="2400">
                <a:latin typeface="Arial" panose="020B0604020202020204" pitchFamily="34" charset="0"/>
                <a:cs typeface="Arial" panose="020B0604020202020204" pitchFamily="34" charset="0"/>
              </a:rPr>
              <a:t>1234567890</a:t>
            </a:r>
          </a:p>
        </p:txBody>
      </p:sp>
      <p:sp>
        <p:nvSpPr>
          <p:cNvPr id="39" name="1234567890">
            <a:extLst>
              <a:ext uri="{FF2B5EF4-FFF2-40B4-BE49-F238E27FC236}">
                <a16:creationId xmlns:a16="http://schemas.microsoft.com/office/drawing/2014/main" id="{CFAEC098-59AB-41E3-A616-9EE1E7B6530B}"/>
              </a:ext>
            </a:extLst>
          </p:cNvPr>
          <p:cNvSpPr txBox="1"/>
          <p:nvPr userDrawn="1"/>
        </p:nvSpPr>
        <p:spPr>
          <a:xfrm>
            <a:off x="265430" y="2000057"/>
            <a:ext cx="4206240" cy="387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432" tIns="27432" rIns="27432" bIns="27432">
            <a:spAutoFit/>
          </a:bodyPr>
          <a:lstStyle>
            <a:lvl1pPr defTabSz="1648667">
              <a:lnSpc>
                <a:spcPct val="90000"/>
              </a:lnSpc>
              <a:defRPr sz="6400" b="1" spc="640"/>
            </a:lvl1pPr>
          </a:lstStyle>
          <a:p>
            <a:r>
              <a:rPr sz="2400">
                <a:latin typeface="Arial" panose="020B0604020202020204" pitchFamily="34" charset="0"/>
                <a:cs typeface="Arial" panose="020B0604020202020204" pitchFamily="34" charset="0"/>
              </a:rPr>
              <a:t>1234567890</a:t>
            </a:r>
          </a:p>
        </p:txBody>
      </p:sp>
      <p:pic>
        <p:nvPicPr>
          <p:cNvPr id="40" name="Picture 39" descr="Logo&#10;&#10;Description automatically generated">
            <a:extLst>
              <a:ext uri="{FF2B5EF4-FFF2-40B4-BE49-F238E27FC236}">
                <a16:creationId xmlns:a16="http://schemas.microsoft.com/office/drawing/2014/main" id="{DC7E82C5-F109-46FD-8AF4-A31031E8F252}"/>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999908456"/>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con Slide">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22" name="Group">
            <a:extLst>
              <a:ext uri="{FF2B5EF4-FFF2-40B4-BE49-F238E27FC236}">
                <a16:creationId xmlns:a16="http://schemas.microsoft.com/office/drawing/2014/main" id="{5AC55772-F339-4D13-9298-3D1FA2A85D1F}"/>
              </a:ext>
            </a:extLst>
          </p:cNvPr>
          <p:cNvGrpSpPr/>
          <p:nvPr/>
        </p:nvGrpSpPr>
        <p:grpSpPr>
          <a:xfrm>
            <a:off x="708756" y="1280161"/>
            <a:ext cx="7726489" cy="1051485"/>
            <a:chOff x="0" y="0"/>
            <a:chExt cx="16177362" cy="2201547"/>
          </a:xfrm>
        </p:grpSpPr>
        <p:sp>
          <p:nvSpPr>
            <p:cNvPr id="38" name="Oval 5">
              <a:extLst>
                <a:ext uri="{FF2B5EF4-FFF2-40B4-BE49-F238E27FC236}">
                  <a16:creationId xmlns:a16="http://schemas.microsoft.com/office/drawing/2014/main" id="{E0EBCD65-4DC5-4559-9F11-47FBAAE92E80}"/>
                </a:ext>
              </a:extLst>
            </p:cNvPr>
            <p:cNvSpPr/>
            <p:nvPr/>
          </p:nvSpPr>
          <p:spPr>
            <a:xfrm>
              <a:off x="11180652"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675"/>
            </a:p>
          </p:txBody>
        </p:sp>
        <p:sp>
          <p:nvSpPr>
            <p:cNvPr id="39" name="Google Shape;3042;p311">
              <a:extLst>
                <a:ext uri="{FF2B5EF4-FFF2-40B4-BE49-F238E27FC236}">
                  <a16:creationId xmlns:a16="http://schemas.microsoft.com/office/drawing/2014/main" id="{DD19007E-441E-4C96-8DA4-07E83BEFA62E}"/>
                </a:ext>
              </a:extLst>
            </p:cNvPr>
            <p:cNvSpPr/>
            <p:nvPr/>
          </p:nvSpPr>
          <p:spPr>
            <a:xfrm>
              <a:off x="11727172" y="550846"/>
              <a:ext cx="1091842" cy="1099856"/>
            </a:xfrm>
            <a:custGeom>
              <a:avLst/>
              <a:gdLst/>
              <a:ahLst/>
              <a:cxnLst>
                <a:cxn ang="0">
                  <a:pos x="wd2" y="hd2"/>
                </a:cxn>
                <a:cxn ang="5400000">
                  <a:pos x="wd2" y="hd2"/>
                </a:cxn>
                <a:cxn ang="10800000">
                  <a:pos x="wd2" y="hd2"/>
                </a:cxn>
                <a:cxn ang="16200000">
                  <a:pos x="wd2" y="hd2"/>
                </a:cxn>
              </a:cxnLst>
              <a:rect l="0" t="0" r="r" b="b"/>
              <a:pathLst>
                <a:path w="21544" h="21600" extrusionOk="0">
                  <a:moveTo>
                    <a:pt x="21319" y="4725"/>
                  </a:moveTo>
                  <a:cubicBezTo>
                    <a:pt x="16819" y="225"/>
                    <a:pt x="16819" y="225"/>
                    <a:pt x="16819" y="225"/>
                  </a:cubicBezTo>
                  <a:cubicBezTo>
                    <a:pt x="16594" y="0"/>
                    <a:pt x="16369" y="0"/>
                    <a:pt x="16144" y="0"/>
                  </a:cubicBezTo>
                  <a:cubicBezTo>
                    <a:pt x="15694" y="0"/>
                    <a:pt x="15694" y="225"/>
                    <a:pt x="15469" y="450"/>
                  </a:cubicBezTo>
                  <a:cubicBezTo>
                    <a:pt x="12994" y="3825"/>
                    <a:pt x="12994" y="3825"/>
                    <a:pt x="12994" y="3825"/>
                  </a:cubicBezTo>
                  <a:cubicBezTo>
                    <a:pt x="6694" y="6300"/>
                    <a:pt x="6694" y="6300"/>
                    <a:pt x="6694" y="6300"/>
                  </a:cubicBezTo>
                  <a:cubicBezTo>
                    <a:pt x="6469" y="6525"/>
                    <a:pt x="6244" y="6750"/>
                    <a:pt x="6244" y="6975"/>
                  </a:cubicBezTo>
                  <a:cubicBezTo>
                    <a:pt x="6244" y="7200"/>
                    <a:pt x="6244" y="7650"/>
                    <a:pt x="6469" y="7875"/>
                  </a:cubicBezTo>
                  <a:cubicBezTo>
                    <a:pt x="8269" y="9675"/>
                    <a:pt x="8269" y="9675"/>
                    <a:pt x="8269" y="9675"/>
                  </a:cubicBezTo>
                  <a:cubicBezTo>
                    <a:pt x="169" y="20250"/>
                    <a:pt x="169" y="20250"/>
                    <a:pt x="169" y="20250"/>
                  </a:cubicBezTo>
                  <a:cubicBezTo>
                    <a:pt x="-56" y="20475"/>
                    <a:pt x="-56" y="20925"/>
                    <a:pt x="169" y="21375"/>
                  </a:cubicBezTo>
                  <a:cubicBezTo>
                    <a:pt x="394" y="21600"/>
                    <a:pt x="619" y="21600"/>
                    <a:pt x="844" y="21600"/>
                  </a:cubicBezTo>
                  <a:cubicBezTo>
                    <a:pt x="1069" y="21600"/>
                    <a:pt x="1294" y="21600"/>
                    <a:pt x="1294" y="21375"/>
                  </a:cubicBezTo>
                  <a:cubicBezTo>
                    <a:pt x="11869" y="13275"/>
                    <a:pt x="11869" y="13275"/>
                    <a:pt x="11869" y="13275"/>
                  </a:cubicBezTo>
                  <a:cubicBezTo>
                    <a:pt x="13669" y="15075"/>
                    <a:pt x="13669" y="15075"/>
                    <a:pt x="13669" y="15075"/>
                  </a:cubicBezTo>
                  <a:cubicBezTo>
                    <a:pt x="13894" y="15300"/>
                    <a:pt x="14119" y="15300"/>
                    <a:pt x="14344" y="15300"/>
                  </a:cubicBezTo>
                  <a:cubicBezTo>
                    <a:pt x="14344" y="15300"/>
                    <a:pt x="14344" y="15300"/>
                    <a:pt x="14569" y="15300"/>
                  </a:cubicBezTo>
                  <a:cubicBezTo>
                    <a:pt x="14794" y="15300"/>
                    <a:pt x="15019" y="15075"/>
                    <a:pt x="15244" y="14850"/>
                  </a:cubicBezTo>
                  <a:cubicBezTo>
                    <a:pt x="17719" y="8550"/>
                    <a:pt x="17719" y="8550"/>
                    <a:pt x="17719" y="8550"/>
                  </a:cubicBezTo>
                  <a:cubicBezTo>
                    <a:pt x="21094" y="6075"/>
                    <a:pt x="21094" y="6075"/>
                    <a:pt x="21094" y="6075"/>
                  </a:cubicBezTo>
                  <a:cubicBezTo>
                    <a:pt x="21319" y="6075"/>
                    <a:pt x="21544" y="5850"/>
                    <a:pt x="21544" y="5400"/>
                  </a:cubicBezTo>
                  <a:cubicBezTo>
                    <a:pt x="21544" y="5175"/>
                    <a:pt x="21544" y="4950"/>
                    <a:pt x="21319" y="4725"/>
                  </a:cubicBezTo>
                  <a:close/>
                  <a:moveTo>
                    <a:pt x="5794" y="15750"/>
                  </a:moveTo>
                  <a:cubicBezTo>
                    <a:pt x="9619" y="10800"/>
                    <a:pt x="9619" y="10800"/>
                    <a:pt x="9619" y="10800"/>
                  </a:cubicBezTo>
                  <a:cubicBezTo>
                    <a:pt x="10744" y="11925"/>
                    <a:pt x="10744" y="11925"/>
                    <a:pt x="10744" y="11925"/>
                  </a:cubicBezTo>
                  <a:lnTo>
                    <a:pt x="5794" y="15750"/>
                  </a:lnTo>
                  <a:close/>
                  <a:moveTo>
                    <a:pt x="16594" y="7425"/>
                  </a:moveTo>
                  <a:cubicBezTo>
                    <a:pt x="16369" y="7425"/>
                    <a:pt x="16369" y="7650"/>
                    <a:pt x="16144" y="7650"/>
                  </a:cubicBezTo>
                  <a:cubicBezTo>
                    <a:pt x="14119" y="12825"/>
                    <a:pt x="14119" y="12825"/>
                    <a:pt x="14119" y="12825"/>
                  </a:cubicBezTo>
                  <a:cubicBezTo>
                    <a:pt x="8719" y="7425"/>
                    <a:pt x="8719" y="7425"/>
                    <a:pt x="8719" y="7425"/>
                  </a:cubicBezTo>
                  <a:cubicBezTo>
                    <a:pt x="13894" y="5400"/>
                    <a:pt x="13894" y="5400"/>
                    <a:pt x="13894" y="5400"/>
                  </a:cubicBezTo>
                  <a:cubicBezTo>
                    <a:pt x="13894" y="5400"/>
                    <a:pt x="14119" y="5175"/>
                    <a:pt x="14119" y="4950"/>
                  </a:cubicBezTo>
                  <a:cubicBezTo>
                    <a:pt x="16144" y="2250"/>
                    <a:pt x="16144" y="2250"/>
                    <a:pt x="16144" y="2250"/>
                  </a:cubicBezTo>
                  <a:cubicBezTo>
                    <a:pt x="19294" y="5400"/>
                    <a:pt x="19294" y="5400"/>
                    <a:pt x="19294" y="5400"/>
                  </a:cubicBezTo>
                  <a:lnTo>
                    <a:pt x="16594" y="7425"/>
                  </a:lnTo>
                  <a:close/>
                </a:path>
              </a:pathLst>
            </a:custGeom>
            <a:solidFill>
              <a:srgbClr val="FFFFFF"/>
            </a:solidFill>
            <a:ln w="12700" cap="flat">
              <a:noFill/>
              <a:miter lim="400000"/>
            </a:ln>
            <a:effectLst/>
          </p:spPr>
          <p:txBody>
            <a:bodyPr wrap="square" lIns="73151" tIns="73151" rIns="73151" bIns="73151" numCol="1" anchor="t">
              <a:noAutofit/>
            </a:bodyPr>
            <a:lstStyle/>
            <a:p>
              <a:pPr>
                <a:defRPr sz="3400">
                  <a:latin typeface="Proxima Nova"/>
                  <a:ea typeface="Proxima Nova"/>
                  <a:cs typeface="Proxima Nova"/>
                  <a:sym typeface="Proxima Nova"/>
                </a:defRPr>
              </a:pPr>
              <a:endParaRPr sz="1275" b="0" i="0" dirty="0">
                <a:latin typeface="Arial" panose="020B0604020202020204" pitchFamily="34" charset="0"/>
                <a:cs typeface="Arial" panose="020B0604020202020204" pitchFamily="34" charset="0"/>
              </a:endParaRPr>
            </a:p>
          </p:txBody>
        </p:sp>
        <p:sp>
          <p:nvSpPr>
            <p:cNvPr id="40" name="Oval 5">
              <a:extLst>
                <a:ext uri="{FF2B5EF4-FFF2-40B4-BE49-F238E27FC236}">
                  <a16:creationId xmlns:a16="http://schemas.microsoft.com/office/drawing/2014/main" id="{F55AB107-077C-4E1C-8F99-5EC92801B415}"/>
                </a:ext>
              </a:extLst>
            </p:cNvPr>
            <p:cNvSpPr/>
            <p:nvPr/>
          </p:nvSpPr>
          <p:spPr>
            <a:xfrm>
              <a:off x="13975815"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675"/>
            </a:p>
          </p:txBody>
        </p:sp>
        <p:sp>
          <p:nvSpPr>
            <p:cNvPr id="41" name="Google Shape;3068;p311">
              <a:extLst>
                <a:ext uri="{FF2B5EF4-FFF2-40B4-BE49-F238E27FC236}">
                  <a16:creationId xmlns:a16="http://schemas.microsoft.com/office/drawing/2014/main" id="{E953B59E-82F1-4CAD-A486-53B6C6A4FD0C}"/>
                </a:ext>
              </a:extLst>
            </p:cNvPr>
            <p:cNvSpPr/>
            <p:nvPr/>
          </p:nvSpPr>
          <p:spPr>
            <a:xfrm>
              <a:off x="14529241" y="550846"/>
              <a:ext cx="1094693" cy="1099856"/>
            </a:xfrm>
            <a:custGeom>
              <a:avLst/>
              <a:gdLst/>
              <a:ahLst/>
              <a:cxnLst>
                <a:cxn ang="0">
                  <a:pos x="wd2" y="hd2"/>
                </a:cxn>
                <a:cxn ang="5400000">
                  <a:pos x="wd2" y="hd2"/>
                </a:cxn>
                <a:cxn ang="10800000">
                  <a:pos x="wd2" y="hd2"/>
                </a:cxn>
                <a:cxn ang="16200000">
                  <a:pos x="wd2" y="hd2"/>
                </a:cxn>
              </a:cxnLst>
              <a:rect l="0" t="0" r="r" b="b"/>
              <a:pathLst>
                <a:path w="21600" h="21600" extrusionOk="0">
                  <a:moveTo>
                    <a:pt x="19800" y="16425"/>
                  </a:moveTo>
                  <a:cubicBezTo>
                    <a:pt x="19800" y="12600"/>
                    <a:pt x="19800" y="12600"/>
                    <a:pt x="19800" y="12600"/>
                  </a:cubicBezTo>
                  <a:cubicBezTo>
                    <a:pt x="19800" y="11025"/>
                    <a:pt x="18675" y="9900"/>
                    <a:pt x="17100" y="9900"/>
                  </a:cubicBezTo>
                  <a:cubicBezTo>
                    <a:pt x="11700" y="9900"/>
                    <a:pt x="11700" y="9900"/>
                    <a:pt x="11700" y="9900"/>
                  </a:cubicBezTo>
                  <a:cubicBezTo>
                    <a:pt x="11700" y="5175"/>
                    <a:pt x="11700" y="5175"/>
                    <a:pt x="11700" y="5175"/>
                  </a:cubicBezTo>
                  <a:cubicBezTo>
                    <a:pt x="12825" y="4950"/>
                    <a:pt x="13500" y="3825"/>
                    <a:pt x="13500" y="2700"/>
                  </a:cubicBezTo>
                  <a:cubicBezTo>
                    <a:pt x="13500" y="1125"/>
                    <a:pt x="12375" y="0"/>
                    <a:pt x="10800" y="0"/>
                  </a:cubicBezTo>
                  <a:cubicBezTo>
                    <a:pt x="9225" y="0"/>
                    <a:pt x="8100" y="1125"/>
                    <a:pt x="8100" y="2700"/>
                  </a:cubicBezTo>
                  <a:cubicBezTo>
                    <a:pt x="8100" y="3825"/>
                    <a:pt x="8775" y="4950"/>
                    <a:pt x="9900" y="5175"/>
                  </a:cubicBezTo>
                  <a:cubicBezTo>
                    <a:pt x="9900" y="9900"/>
                    <a:pt x="9900" y="9900"/>
                    <a:pt x="9900" y="9900"/>
                  </a:cubicBezTo>
                  <a:cubicBezTo>
                    <a:pt x="4500" y="9900"/>
                    <a:pt x="4500" y="9900"/>
                    <a:pt x="4500" y="9900"/>
                  </a:cubicBezTo>
                  <a:cubicBezTo>
                    <a:pt x="2925" y="9900"/>
                    <a:pt x="1800" y="11025"/>
                    <a:pt x="1800" y="12600"/>
                  </a:cubicBezTo>
                  <a:cubicBezTo>
                    <a:pt x="1800" y="16425"/>
                    <a:pt x="1800" y="16425"/>
                    <a:pt x="1800" y="16425"/>
                  </a:cubicBezTo>
                  <a:cubicBezTo>
                    <a:pt x="675" y="16650"/>
                    <a:pt x="0" y="17775"/>
                    <a:pt x="0" y="18900"/>
                  </a:cubicBezTo>
                  <a:cubicBezTo>
                    <a:pt x="0" y="20475"/>
                    <a:pt x="1125" y="21600"/>
                    <a:pt x="2700" y="21600"/>
                  </a:cubicBezTo>
                  <a:cubicBezTo>
                    <a:pt x="4275" y="21600"/>
                    <a:pt x="5400" y="20475"/>
                    <a:pt x="5400" y="18900"/>
                  </a:cubicBezTo>
                  <a:cubicBezTo>
                    <a:pt x="5400" y="17775"/>
                    <a:pt x="4725" y="16650"/>
                    <a:pt x="3600" y="16425"/>
                  </a:cubicBezTo>
                  <a:cubicBezTo>
                    <a:pt x="3600" y="12600"/>
                    <a:pt x="3600" y="12600"/>
                    <a:pt x="3600" y="12600"/>
                  </a:cubicBezTo>
                  <a:cubicBezTo>
                    <a:pt x="3600" y="12150"/>
                    <a:pt x="4050" y="11700"/>
                    <a:pt x="4500" y="11700"/>
                  </a:cubicBezTo>
                  <a:cubicBezTo>
                    <a:pt x="9900" y="11700"/>
                    <a:pt x="9900" y="11700"/>
                    <a:pt x="9900" y="11700"/>
                  </a:cubicBezTo>
                  <a:cubicBezTo>
                    <a:pt x="9900" y="16425"/>
                    <a:pt x="9900" y="16425"/>
                    <a:pt x="9900" y="16425"/>
                  </a:cubicBezTo>
                  <a:cubicBezTo>
                    <a:pt x="8775" y="16650"/>
                    <a:pt x="8100" y="17775"/>
                    <a:pt x="8100" y="18900"/>
                  </a:cubicBezTo>
                  <a:cubicBezTo>
                    <a:pt x="8100" y="20475"/>
                    <a:pt x="9225" y="21600"/>
                    <a:pt x="10800" y="21600"/>
                  </a:cubicBezTo>
                  <a:cubicBezTo>
                    <a:pt x="12375" y="21600"/>
                    <a:pt x="13500" y="20475"/>
                    <a:pt x="13500" y="18900"/>
                  </a:cubicBezTo>
                  <a:cubicBezTo>
                    <a:pt x="13500" y="17775"/>
                    <a:pt x="12825" y="16650"/>
                    <a:pt x="11700" y="16425"/>
                  </a:cubicBezTo>
                  <a:cubicBezTo>
                    <a:pt x="11700" y="11700"/>
                    <a:pt x="11700" y="11700"/>
                    <a:pt x="11700" y="11700"/>
                  </a:cubicBezTo>
                  <a:cubicBezTo>
                    <a:pt x="17100" y="11700"/>
                    <a:pt x="17100" y="11700"/>
                    <a:pt x="17100" y="11700"/>
                  </a:cubicBezTo>
                  <a:cubicBezTo>
                    <a:pt x="17550" y="11700"/>
                    <a:pt x="18000" y="12150"/>
                    <a:pt x="18000" y="12600"/>
                  </a:cubicBezTo>
                  <a:cubicBezTo>
                    <a:pt x="18000" y="16425"/>
                    <a:pt x="18000" y="16425"/>
                    <a:pt x="18000" y="16425"/>
                  </a:cubicBezTo>
                  <a:cubicBezTo>
                    <a:pt x="16875" y="16650"/>
                    <a:pt x="16200" y="17775"/>
                    <a:pt x="16200" y="18900"/>
                  </a:cubicBezTo>
                  <a:cubicBezTo>
                    <a:pt x="16200" y="20475"/>
                    <a:pt x="17325" y="21600"/>
                    <a:pt x="18900" y="21600"/>
                  </a:cubicBezTo>
                  <a:cubicBezTo>
                    <a:pt x="20475" y="21600"/>
                    <a:pt x="21600" y="20475"/>
                    <a:pt x="21600" y="18900"/>
                  </a:cubicBezTo>
                  <a:cubicBezTo>
                    <a:pt x="21600" y="17775"/>
                    <a:pt x="20925" y="16650"/>
                    <a:pt x="19800" y="16425"/>
                  </a:cubicBezTo>
                  <a:close/>
                  <a:moveTo>
                    <a:pt x="2700" y="19800"/>
                  </a:moveTo>
                  <a:cubicBezTo>
                    <a:pt x="2250" y="19800"/>
                    <a:pt x="1800" y="19350"/>
                    <a:pt x="1800" y="18900"/>
                  </a:cubicBezTo>
                  <a:cubicBezTo>
                    <a:pt x="1800" y="18450"/>
                    <a:pt x="2250" y="18000"/>
                    <a:pt x="2700" y="18000"/>
                  </a:cubicBezTo>
                  <a:cubicBezTo>
                    <a:pt x="3150" y="18000"/>
                    <a:pt x="3600" y="18450"/>
                    <a:pt x="3600" y="18900"/>
                  </a:cubicBezTo>
                  <a:cubicBezTo>
                    <a:pt x="3600" y="19350"/>
                    <a:pt x="3150" y="19800"/>
                    <a:pt x="2700" y="19800"/>
                  </a:cubicBezTo>
                  <a:close/>
                  <a:moveTo>
                    <a:pt x="10800" y="1800"/>
                  </a:moveTo>
                  <a:cubicBezTo>
                    <a:pt x="11250" y="1800"/>
                    <a:pt x="11700" y="2250"/>
                    <a:pt x="11700" y="2700"/>
                  </a:cubicBezTo>
                  <a:cubicBezTo>
                    <a:pt x="11700" y="3150"/>
                    <a:pt x="11250" y="3600"/>
                    <a:pt x="10800" y="3600"/>
                  </a:cubicBezTo>
                  <a:cubicBezTo>
                    <a:pt x="10350" y="3600"/>
                    <a:pt x="9900" y="3150"/>
                    <a:pt x="9900" y="2700"/>
                  </a:cubicBezTo>
                  <a:cubicBezTo>
                    <a:pt x="9900" y="2250"/>
                    <a:pt x="10350" y="1800"/>
                    <a:pt x="10800" y="1800"/>
                  </a:cubicBezTo>
                  <a:close/>
                  <a:moveTo>
                    <a:pt x="10800" y="19800"/>
                  </a:moveTo>
                  <a:cubicBezTo>
                    <a:pt x="10350" y="19800"/>
                    <a:pt x="9900" y="19350"/>
                    <a:pt x="9900" y="18900"/>
                  </a:cubicBezTo>
                  <a:cubicBezTo>
                    <a:pt x="9900" y="18450"/>
                    <a:pt x="10350" y="18000"/>
                    <a:pt x="10800" y="18000"/>
                  </a:cubicBezTo>
                  <a:cubicBezTo>
                    <a:pt x="11250" y="18000"/>
                    <a:pt x="11700" y="18450"/>
                    <a:pt x="11700" y="18900"/>
                  </a:cubicBezTo>
                  <a:cubicBezTo>
                    <a:pt x="11700" y="19350"/>
                    <a:pt x="11250" y="19800"/>
                    <a:pt x="10800" y="19800"/>
                  </a:cubicBezTo>
                  <a:close/>
                  <a:moveTo>
                    <a:pt x="18900" y="19800"/>
                  </a:moveTo>
                  <a:cubicBezTo>
                    <a:pt x="18450" y="19800"/>
                    <a:pt x="18000" y="19350"/>
                    <a:pt x="18000" y="18900"/>
                  </a:cubicBezTo>
                  <a:cubicBezTo>
                    <a:pt x="18000" y="18450"/>
                    <a:pt x="18450" y="18000"/>
                    <a:pt x="18900" y="18000"/>
                  </a:cubicBezTo>
                  <a:cubicBezTo>
                    <a:pt x="19350" y="18000"/>
                    <a:pt x="19800" y="18450"/>
                    <a:pt x="19800" y="18900"/>
                  </a:cubicBezTo>
                  <a:cubicBezTo>
                    <a:pt x="19800" y="19350"/>
                    <a:pt x="19350" y="19800"/>
                    <a:pt x="18900" y="19800"/>
                  </a:cubicBezTo>
                  <a:close/>
                </a:path>
              </a:pathLst>
            </a:custGeom>
            <a:solidFill>
              <a:srgbClr val="FFFFFF"/>
            </a:solidFill>
            <a:ln w="12700" cap="flat">
              <a:noFill/>
              <a:miter lim="400000"/>
            </a:ln>
            <a:effectLst/>
          </p:spPr>
          <p:txBody>
            <a:bodyPr wrap="square" lIns="73151" tIns="73151" rIns="73151" bIns="73151" numCol="1" anchor="t">
              <a:noAutofit/>
            </a:bodyPr>
            <a:lstStyle/>
            <a:p>
              <a:endParaRPr sz="675"/>
            </a:p>
          </p:txBody>
        </p:sp>
        <p:sp>
          <p:nvSpPr>
            <p:cNvPr id="42" name="Oval 5">
              <a:extLst>
                <a:ext uri="{FF2B5EF4-FFF2-40B4-BE49-F238E27FC236}">
                  <a16:creationId xmlns:a16="http://schemas.microsoft.com/office/drawing/2014/main" id="{0479C6D5-F47C-4968-8063-9D1CDA92E342}"/>
                </a:ext>
              </a:extLst>
            </p:cNvPr>
            <p:cNvSpPr/>
            <p:nvPr/>
          </p:nvSpPr>
          <p:spPr>
            <a:xfrm>
              <a:off x="8385489" y="0"/>
              <a:ext cx="2201549"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675"/>
            </a:p>
          </p:txBody>
        </p:sp>
        <p:sp>
          <p:nvSpPr>
            <p:cNvPr id="43" name="Google Shape;3069;p311">
              <a:extLst>
                <a:ext uri="{FF2B5EF4-FFF2-40B4-BE49-F238E27FC236}">
                  <a16:creationId xmlns:a16="http://schemas.microsoft.com/office/drawing/2014/main" id="{A3A95DDF-D86D-46E3-BB99-394CEF5DEE01}"/>
                </a:ext>
              </a:extLst>
            </p:cNvPr>
            <p:cNvSpPr/>
            <p:nvPr/>
          </p:nvSpPr>
          <p:spPr>
            <a:xfrm>
              <a:off x="8929157" y="641210"/>
              <a:ext cx="1094692" cy="919127"/>
            </a:xfrm>
            <a:custGeom>
              <a:avLst/>
              <a:gdLst/>
              <a:ahLst/>
              <a:cxnLst>
                <a:cxn ang="0">
                  <a:pos x="wd2" y="hd2"/>
                </a:cxn>
                <a:cxn ang="5400000">
                  <a:pos x="wd2" y="hd2"/>
                </a:cxn>
                <a:cxn ang="10800000">
                  <a:pos x="wd2" y="hd2"/>
                </a:cxn>
                <a:cxn ang="16200000">
                  <a:pos x="wd2" y="hd2"/>
                </a:cxn>
              </a:cxnLst>
              <a:rect l="0" t="0" r="r" b="b"/>
              <a:pathLst>
                <a:path w="21600" h="21600" extrusionOk="0">
                  <a:moveTo>
                    <a:pt x="21150" y="270"/>
                  </a:moveTo>
                  <a:cubicBezTo>
                    <a:pt x="20925" y="0"/>
                    <a:pt x="20700" y="0"/>
                    <a:pt x="20475" y="0"/>
                  </a:cubicBezTo>
                  <a:cubicBezTo>
                    <a:pt x="9900" y="4320"/>
                    <a:pt x="9900" y="4320"/>
                    <a:pt x="9900" y="4320"/>
                  </a:cubicBezTo>
                  <a:cubicBezTo>
                    <a:pt x="9900" y="4320"/>
                    <a:pt x="9900" y="4320"/>
                    <a:pt x="9900" y="4320"/>
                  </a:cubicBezTo>
                  <a:cubicBezTo>
                    <a:pt x="4500" y="4320"/>
                    <a:pt x="4500" y="4320"/>
                    <a:pt x="4500" y="4320"/>
                  </a:cubicBezTo>
                  <a:cubicBezTo>
                    <a:pt x="2025" y="4320"/>
                    <a:pt x="0" y="6750"/>
                    <a:pt x="0" y="9720"/>
                  </a:cubicBezTo>
                  <a:cubicBezTo>
                    <a:pt x="0" y="12690"/>
                    <a:pt x="1800" y="14850"/>
                    <a:pt x="4275" y="15120"/>
                  </a:cubicBezTo>
                  <a:cubicBezTo>
                    <a:pt x="2700" y="20250"/>
                    <a:pt x="2700" y="20250"/>
                    <a:pt x="2700" y="20250"/>
                  </a:cubicBezTo>
                  <a:cubicBezTo>
                    <a:pt x="2700" y="20520"/>
                    <a:pt x="2700" y="20790"/>
                    <a:pt x="2925" y="21060"/>
                  </a:cubicBezTo>
                  <a:cubicBezTo>
                    <a:pt x="3150" y="21330"/>
                    <a:pt x="3375" y="21600"/>
                    <a:pt x="3600" y="21600"/>
                  </a:cubicBezTo>
                  <a:cubicBezTo>
                    <a:pt x="7200" y="21600"/>
                    <a:pt x="7200" y="21600"/>
                    <a:pt x="7200" y="21600"/>
                  </a:cubicBezTo>
                  <a:cubicBezTo>
                    <a:pt x="7650" y="21600"/>
                    <a:pt x="7875" y="21330"/>
                    <a:pt x="8100" y="20790"/>
                  </a:cubicBezTo>
                  <a:cubicBezTo>
                    <a:pt x="9675" y="15120"/>
                    <a:pt x="9675" y="15120"/>
                    <a:pt x="9675" y="15120"/>
                  </a:cubicBezTo>
                  <a:cubicBezTo>
                    <a:pt x="9900" y="15120"/>
                    <a:pt x="9900" y="15120"/>
                    <a:pt x="9900" y="15120"/>
                  </a:cubicBezTo>
                  <a:cubicBezTo>
                    <a:pt x="20475" y="19440"/>
                    <a:pt x="20475" y="19440"/>
                    <a:pt x="20475" y="19440"/>
                  </a:cubicBezTo>
                  <a:cubicBezTo>
                    <a:pt x="20475" y="19440"/>
                    <a:pt x="20700" y="19440"/>
                    <a:pt x="20700" y="19440"/>
                  </a:cubicBezTo>
                  <a:cubicBezTo>
                    <a:pt x="20925" y="19440"/>
                    <a:pt x="21150" y="19440"/>
                    <a:pt x="21150" y="19170"/>
                  </a:cubicBezTo>
                  <a:cubicBezTo>
                    <a:pt x="21375" y="18900"/>
                    <a:pt x="21600" y="18630"/>
                    <a:pt x="21600" y="18360"/>
                  </a:cubicBezTo>
                  <a:cubicBezTo>
                    <a:pt x="21600" y="1080"/>
                    <a:pt x="21600" y="1080"/>
                    <a:pt x="21600" y="1080"/>
                  </a:cubicBezTo>
                  <a:cubicBezTo>
                    <a:pt x="21600" y="810"/>
                    <a:pt x="21375" y="540"/>
                    <a:pt x="21150" y="270"/>
                  </a:cubicBezTo>
                  <a:close/>
                  <a:moveTo>
                    <a:pt x="1800" y="9720"/>
                  </a:moveTo>
                  <a:cubicBezTo>
                    <a:pt x="1800" y="7830"/>
                    <a:pt x="3150" y="6480"/>
                    <a:pt x="4500" y="6480"/>
                  </a:cubicBezTo>
                  <a:cubicBezTo>
                    <a:pt x="9000" y="6480"/>
                    <a:pt x="9000" y="6480"/>
                    <a:pt x="9000" y="6480"/>
                  </a:cubicBezTo>
                  <a:cubicBezTo>
                    <a:pt x="9000" y="12960"/>
                    <a:pt x="9000" y="12960"/>
                    <a:pt x="9000" y="12960"/>
                  </a:cubicBezTo>
                  <a:cubicBezTo>
                    <a:pt x="5400" y="12960"/>
                    <a:pt x="5400" y="12960"/>
                    <a:pt x="5400" y="12960"/>
                  </a:cubicBezTo>
                  <a:cubicBezTo>
                    <a:pt x="4500" y="12960"/>
                    <a:pt x="4500" y="12960"/>
                    <a:pt x="4500" y="12960"/>
                  </a:cubicBezTo>
                  <a:cubicBezTo>
                    <a:pt x="2925" y="12960"/>
                    <a:pt x="1800" y="11610"/>
                    <a:pt x="1800" y="9720"/>
                  </a:cubicBezTo>
                  <a:close/>
                  <a:moveTo>
                    <a:pt x="6525" y="19440"/>
                  </a:moveTo>
                  <a:cubicBezTo>
                    <a:pt x="4950" y="19440"/>
                    <a:pt x="4950" y="19440"/>
                    <a:pt x="4950" y="19440"/>
                  </a:cubicBezTo>
                  <a:cubicBezTo>
                    <a:pt x="6075" y="15120"/>
                    <a:pt x="6075" y="15120"/>
                    <a:pt x="6075" y="15120"/>
                  </a:cubicBezTo>
                  <a:cubicBezTo>
                    <a:pt x="7650" y="15120"/>
                    <a:pt x="7650" y="15120"/>
                    <a:pt x="7650" y="15120"/>
                  </a:cubicBezTo>
                  <a:lnTo>
                    <a:pt x="6525" y="19440"/>
                  </a:lnTo>
                  <a:close/>
                  <a:moveTo>
                    <a:pt x="19800" y="16740"/>
                  </a:moveTo>
                  <a:cubicBezTo>
                    <a:pt x="10800" y="13230"/>
                    <a:pt x="10800" y="13230"/>
                    <a:pt x="10800" y="13230"/>
                  </a:cubicBezTo>
                  <a:cubicBezTo>
                    <a:pt x="10800" y="6210"/>
                    <a:pt x="10800" y="6210"/>
                    <a:pt x="10800" y="6210"/>
                  </a:cubicBezTo>
                  <a:cubicBezTo>
                    <a:pt x="19800" y="2700"/>
                    <a:pt x="19800" y="2700"/>
                    <a:pt x="19800" y="2700"/>
                  </a:cubicBezTo>
                  <a:lnTo>
                    <a:pt x="19800" y="16740"/>
                  </a:lnTo>
                  <a:close/>
                </a:path>
              </a:pathLst>
            </a:custGeom>
            <a:solidFill>
              <a:srgbClr val="FFFFFF"/>
            </a:solidFill>
            <a:ln w="12700" cap="flat">
              <a:noFill/>
              <a:miter lim="400000"/>
            </a:ln>
            <a:effectLst/>
          </p:spPr>
          <p:txBody>
            <a:bodyPr wrap="square" lIns="73151" tIns="73151" rIns="73151" bIns="73151" numCol="1" anchor="t">
              <a:noAutofit/>
            </a:bodyPr>
            <a:lstStyle/>
            <a:p>
              <a:endParaRPr sz="675"/>
            </a:p>
          </p:txBody>
        </p:sp>
        <p:sp>
          <p:nvSpPr>
            <p:cNvPr id="44" name="Oval 5">
              <a:extLst>
                <a:ext uri="{FF2B5EF4-FFF2-40B4-BE49-F238E27FC236}">
                  <a16:creationId xmlns:a16="http://schemas.microsoft.com/office/drawing/2014/main" id="{9DF4DB37-2C9A-4790-9F8B-0FA9FE9F3AF8}"/>
                </a:ext>
              </a:extLst>
            </p:cNvPr>
            <p:cNvSpPr/>
            <p:nvPr/>
          </p:nvSpPr>
          <p:spPr>
            <a:xfrm>
              <a:off x="2795163"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675"/>
            </a:p>
          </p:txBody>
        </p:sp>
        <p:sp>
          <p:nvSpPr>
            <p:cNvPr id="48" name="Google Shape;3070;p311">
              <a:extLst>
                <a:ext uri="{FF2B5EF4-FFF2-40B4-BE49-F238E27FC236}">
                  <a16:creationId xmlns:a16="http://schemas.microsoft.com/office/drawing/2014/main" id="{78930AC0-7E54-427A-BE33-83425A5E317D}"/>
                </a:ext>
              </a:extLst>
            </p:cNvPr>
            <p:cNvSpPr/>
            <p:nvPr/>
          </p:nvSpPr>
          <p:spPr>
            <a:xfrm>
              <a:off x="3375147" y="550846"/>
              <a:ext cx="1086692" cy="1099856"/>
            </a:xfrm>
            <a:custGeom>
              <a:avLst/>
              <a:gdLst/>
              <a:ahLst/>
              <a:cxnLst>
                <a:cxn ang="0">
                  <a:pos x="wd2" y="hd2"/>
                </a:cxn>
                <a:cxn ang="5400000">
                  <a:pos x="wd2" y="hd2"/>
                </a:cxn>
                <a:cxn ang="10800000">
                  <a:pos x="wd2" y="hd2"/>
                </a:cxn>
                <a:cxn ang="16200000">
                  <a:pos x="wd2" y="hd2"/>
                </a:cxn>
              </a:cxnLst>
              <a:rect l="0" t="0" r="r" b="b"/>
              <a:pathLst>
                <a:path w="21544" h="21600" extrusionOk="0">
                  <a:moveTo>
                    <a:pt x="21375" y="450"/>
                  </a:moveTo>
                  <a:cubicBezTo>
                    <a:pt x="21150" y="0"/>
                    <a:pt x="20700" y="0"/>
                    <a:pt x="20250" y="0"/>
                  </a:cubicBezTo>
                  <a:cubicBezTo>
                    <a:pt x="20250" y="0"/>
                    <a:pt x="20250" y="0"/>
                    <a:pt x="20250" y="0"/>
                  </a:cubicBezTo>
                  <a:cubicBezTo>
                    <a:pt x="450" y="7200"/>
                    <a:pt x="450" y="7200"/>
                    <a:pt x="450" y="7200"/>
                  </a:cubicBezTo>
                  <a:cubicBezTo>
                    <a:pt x="225" y="7425"/>
                    <a:pt x="0" y="7650"/>
                    <a:pt x="0" y="7875"/>
                  </a:cubicBezTo>
                  <a:cubicBezTo>
                    <a:pt x="0" y="8100"/>
                    <a:pt x="0" y="8550"/>
                    <a:pt x="225" y="8775"/>
                  </a:cubicBezTo>
                  <a:cubicBezTo>
                    <a:pt x="4500" y="13050"/>
                    <a:pt x="4500" y="13050"/>
                    <a:pt x="4500" y="13050"/>
                  </a:cubicBezTo>
                  <a:cubicBezTo>
                    <a:pt x="4500" y="19800"/>
                    <a:pt x="4500" y="19800"/>
                    <a:pt x="4500" y="19800"/>
                  </a:cubicBezTo>
                  <a:cubicBezTo>
                    <a:pt x="4500" y="20250"/>
                    <a:pt x="4950" y="20700"/>
                    <a:pt x="5400" y="20700"/>
                  </a:cubicBezTo>
                  <a:cubicBezTo>
                    <a:pt x="5625" y="20700"/>
                    <a:pt x="5850" y="20700"/>
                    <a:pt x="6075" y="20475"/>
                  </a:cubicBezTo>
                  <a:cubicBezTo>
                    <a:pt x="6075" y="20475"/>
                    <a:pt x="6075" y="20250"/>
                    <a:pt x="6300" y="20250"/>
                  </a:cubicBezTo>
                  <a:cubicBezTo>
                    <a:pt x="8775" y="17100"/>
                    <a:pt x="8775" y="17100"/>
                    <a:pt x="8775" y="17100"/>
                  </a:cubicBezTo>
                  <a:cubicBezTo>
                    <a:pt x="12825" y="21375"/>
                    <a:pt x="12825" y="21375"/>
                    <a:pt x="12825" y="21375"/>
                  </a:cubicBezTo>
                  <a:cubicBezTo>
                    <a:pt x="13050" y="21600"/>
                    <a:pt x="13275" y="21600"/>
                    <a:pt x="13500" y="21600"/>
                  </a:cubicBezTo>
                  <a:cubicBezTo>
                    <a:pt x="13500" y="21600"/>
                    <a:pt x="13500" y="21600"/>
                    <a:pt x="13500" y="21600"/>
                  </a:cubicBezTo>
                  <a:cubicBezTo>
                    <a:pt x="13950" y="21600"/>
                    <a:pt x="14175" y="21150"/>
                    <a:pt x="14175" y="20925"/>
                  </a:cubicBezTo>
                  <a:cubicBezTo>
                    <a:pt x="21375" y="1575"/>
                    <a:pt x="21375" y="1575"/>
                    <a:pt x="21375" y="1575"/>
                  </a:cubicBezTo>
                  <a:cubicBezTo>
                    <a:pt x="21600" y="1350"/>
                    <a:pt x="21600" y="675"/>
                    <a:pt x="21375" y="450"/>
                  </a:cubicBezTo>
                  <a:close/>
                  <a:moveTo>
                    <a:pt x="15525" y="3825"/>
                  </a:moveTo>
                  <a:cubicBezTo>
                    <a:pt x="5400" y="11475"/>
                    <a:pt x="5400" y="11475"/>
                    <a:pt x="5400" y="11475"/>
                  </a:cubicBezTo>
                  <a:cubicBezTo>
                    <a:pt x="2475" y="8550"/>
                    <a:pt x="2475" y="8550"/>
                    <a:pt x="2475" y="8550"/>
                  </a:cubicBezTo>
                  <a:lnTo>
                    <a:pt x="15525" y="3825"/>
                  </a:lnTo>
                  <a:close/>
                  <a:moveTo>
                    <a:pt x="6300" y="17325"/>
                  </a:moveTo>
                  <a:cubicBezTo>
                    <a:pt x="6300" y="14850"/>
                    <a:pt x="6300" y="14850"/>
                    <a:pt x="6300" y="14850"/>
                  </a:cubicBezTo>
                  <a:cubicBezTo>
                    <a:pt x="7425" y="15975"/>
                    <a:pt x="7425" y="15975"/>
                    <a:pt x="7425" y="15975"/>
                  </a:cubicBezTo>
                  <a:lnTo>
                    <a:pt x="6300" y="17325"/>
                  </a:lnTo>
                  <a:close/>
                  <a:moveTo>
                    <a:pt x="13050" y="19125"/>
                  </a:moveTo>
                  <a:cubicBezTo>
                    <a:pt x="6750" y="12600"/>
                    <a:pt x="6750" y="12600"/>
                    <a:pt x="6750" y="12600"/>
                  </a:cubicBezTo>
                  <a:cubicBezTo>
                    <a:pt x="18675" y="3600"/>
                    <a:pt x="18675" y="3600"/>
                    <a:pt x="18675" y="3600"/>
                  </a:cubicBezTo>
                  <a:lnTo>
                    <a:pt x="13050" y="19125"/>
                  </a:lnTo>
                  <a:close/>
                </a:path>
              </a:pathLst>
            </a:custGeom>
            <a:solidFill>
              <a:srgbClr val="FFFFFF"/>
            </a:solidFill>
            <a:ln w="12700" cap="flat">
              <a:noFill/>
              <a:miter lim="400000"/>
            </a:ln>
            <a:effectLst/>
          </p:spPr>
          <p:txBody>
            <a:bodyPr wrap="square" lIns="73151" tIns="73151" rIns="73151" bIns="73151" numCol="1" anchor="t">
              <a:noAutofit/>
            </a:bodyPr>
            <a:lstStyle/>
            <a:p>
              <a:endParaRPr sz="675"/>
            </a:p>
          </p:txBody>
        </p:sp>
        <p:sp>
          <p:nvSpPr>
            <p:cNvPr id="49" name="Oval 5">
              <a:extLst>
                <a:ext uri="{FF2B5EF4-FFF2-40B4-BE49-F238E27FC236}">
                  <a16:creationId xmlns:a16="http://schemas.microsoft.com/office/drawing/2014/main" id="{EC538EEF-A5A8-42C6-8D28-35F75DB2003E}"/>
                </a:ext>
              </a:extLst>
            </p:cNvPr>
            <p:cNvSpPr/>
            <p:nvPr/>
          </p:nvSpPr>
          <p:spPr>
            <a:xfrm>
              <a:off x="0"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675"/>
            </a:p>
          </p:txBody>
        </p:sp>
        <p:sp>
          <p:nvSpPr>
            <p:cNvPr id="50" name="Google Shape;3071;p311">
              <a:extLst>
                <a:ext uri="{FF2B5EF4-FFF2-40B4-BE49-F238E27FC236}">
                  <a16:creationId xmlns:a16="http://schemas.microsoft.com/office/drawing/2014/main" id="{FF49E733-AF92-408F-BB2D-EFF3969DB815}"/>
                </a:ext>
              </a:extLst>
            </p:cNvPr>
            <p:cNvSpPr/>
            <p:nvPr/>
          </p:nvSpPr>
          <p:spPr>
            <a:xfrm>
              <a:off x="555098" y="550846"/>
              <a:ext cx="1091351" cy="1099856"/>
            </a:xfrm>
            <a:custGeom>
              <a:avLst/>
              <a:gdLst/>
              <a:ahLst/>
              <a:cxnLst>
                <a:cxn ang="0">
                  <a:pos x="wd2" y="hd2"/>
                </a:cxn>
                <a:cxn ang="5400000">
                  <a:pos x="wd2" y="hd2"/>
                </a:cxn>
                <a:cxn ang="10800000">
                  <a:pos x="wd2" y="hd2"/>
                </a:cxn>
                <a:cxn ang="16200000">
                  <a:pos x="wd2" y="hd2"/>
                </a:cxn>
              </a:cxnLst>
              <a:rect l="0" t="0" r="r" b="b"/>
              <a:pathLst>
                <a:path w="21433" h="21600" extrusionOk="0">
                  <a:moveTo>
                    <a:pt x="21099" y="4950"/>
                  </a:moveTo>
                  <a:cubicBezTo>
                    <a:pt x="17536" y="450"/>
                    <a:pt x="17536" y="450"/>
                    <a:pt x="17536" y="450"/>
                  </a:cubicBezTo>
                  <a:cubicBezTo>
                    <a:pt x="17536" y="0"/>
                    <a:pt x="17090" y="0"/>
                    <a:pt x="16868" y="0"/>
                  </a:cubicBezTo>
                  <a:cubicBezTo>
                    <a:pt x="835" y="0"/>
                    <a:pt x="835" y="0"/>
                    <a:pt x="835" y="0"/>
                  </a:cubicBezTo>
                  <a:cubicBezTo>
                    <a:pt x="612" y="0"/>
                    <a:pt x="167" y="225"/>
                    <a:pt x="167" y="450"/>
                  </a:cubicBezTo>
                  <a:cubicBezTo>
                    <a:pt x="-56" y="675"/>
                    <a:pt x="-56" y="1125"/>
                    <a:pt x="167" y="1350"/>
                  </a:cubicBezTo>
                  <a:cubicBezTo>
                    <a:pt x="2393" y="5400"/>
                    <a:pt x="2393" y="5400"/>
                    <a:pt x="2393" y="5400"/>
                  </a:cubicBezTo>
                  <a:cubicBezTo>
                    <a:pt x="167" y="9450"/>
                    <a:pt x="167" y="9450"/>
                    <a:pt x="167" y="9450"/>
                  </a:cubicBezTo>
                  <a:cubicBezTo>
                    <a:pt x="-56" y="9675"/>
                    <a:pt x="-56" y="10125"/>
                    <a:pt x="167" y="10350"/>
                  </a:cubicBezTo>
                  <a:cubicBezTo>
                    <a:pt x="167" y="10575"/>
                    <a:pt x="612" y="10800"/>
                    <a:pt x="835" y="10800"/>
                  </a:cubicBezTo>
                  <a:cubicBezTo>
                    <a:pt x="7960" y="10800"/>
                    <a:pt x="7960" y="10800"/>
                    <a:pt x="7960" y="10800"/>
                  </a:cubicBezTo>
                  <a:cubicBezTo>
                    <a:pt x="7960" y="20700"/>
                    <a:pt x="7960" y="20700"/>
                    <a:pt x="7960" y="20700"/>
                  </a:cubicBezTo>
                  <a:cubicBezTo>
                    <a:pt x="7960" y="21150"/>
                    <a:pt x="8406" y="21600"/>
                    <a:pt x="8851" y="21600"/>
                  </a:cubicBezTo>
                  <a:cubicBezTo>
                    <a:pt x="11523" y="21600"/>
                    <a:pt x="11523" y="21600"/>
                    <a:pt x="11523" y="21600"/>
                  </a:cubicBezTo>
                  <a:cubicBezTo>
                    <a:pt x="12191" y="21600"/>
                    <a:pt x="12414" y="21150"/>
                    <a:pt x="12414" y="20700"/>
                  </a:cubicBezTo>
                  <a:cubicBezTo>
                    <a:pt x="12414" y="10800"/>
                    <a:pt x="12414" y="10800"/>
                    <a:pt x="12414" y="10800"/>
                  </a:cubicBezTo>
                  <a:cubicBezTo>
                    <a:pt x="16868" y="10800"/>
                    <a:pt x="16868" y="10800"/>
                    <a:pt x="16868" y="10800"/>
                  </a:cubicBezTo>
                  <a:cubicBezTo>
                    <a:pt x="17090" y="10800"/>
                    <a:pt x="17536" y="10800"/>
                    <a:pt x="17536" y="10350"/>
                  </a:cubicBezTo>
                  <a:cubicBezTo>
                    <a:pt x="21099" y="5850"/>
                    <a:pt x="21099" y="5850"/>
                    <a:pt x="21099" y="5850"/>
                  </a:cubicBezTo>
                  <a:cubicBezTo>
                    <a:pt x="21544" y="5625"/>
                    <a:pt x="21544" y="5175"/>
                    <a:pt x="21099" y="4950"/>
                  </a:cubicBezTo>
                  <a:close/>
                  <a:moveTo>
                    <a:pt x="10633" y="19800"/>
                  </a:moveTo>
                  <a:cubicBezTo>
                    <a:pt x="9742" y="19800"/>
                    <a:pt x="9742" y="19800"/>
                    <a:pt x="9742" y="19800"/>
                  </a:cubicBezTo>
                  <a:cubicBezTo>
                    <a:pt x="9742" y="10800"/>
                    <a:pt x="9742" y="10800"/>
                    <a:pt x="9742" y="10800"/>
                  </a:cubicBezTo>
                  <a:cubicBezTo>
                    <a:pt x="10633" y="10800"/>
                    <a:pt x="10633" y="10800"/>
                    <a:pt x="10633" y="10800"/>
                  </a:cubicBezTo>
                  <a:lnTo>
                    <a:pt x="10633" y="19800"/>
                  </a:lnTo>
                  <a:close/>
                  <a:moveTo>
                    <a:pt x="16645" y="9000"/>
                  </a:moveTo>
                  <a:cubicBezTo>
                    <a:pt x="11523" y="9000"/>
                    <a:pt x="11523" y="9000"/>
                    <a:pt x="11523" y="9000"/>
                  </a:cubicBezTo>
                  <a:cubicBezTo>
                    <a:pt x="8851" y="9000"/>
                    <a:pt x="8851" y="9000"/>
                    <a:pt x="8851" y="9000"/>
                  </a:cubicBezTo>
                  <a:cubicBezTo>
                    <a:pt x="2393" y="9000"/>
                    <a:pt x="2393" y="9000"/>
                    <a:pt x="2393" y="9000"/>
                  </a:cubicBezTo>
                  <a:cubicBezTo>
                    <a:pt x="4398" y="5850"/>
                    <a:pt x="4398" y="5850"/>
                    <a:pt x="4398" y="5850"/>
                  </a:cubicBezTo>
                  <a:cubicBezTo>
                    <a:pt x="4620" y="5625"/>
                    <a:pt x="4620" y="5175"/>
                    <a:pt x="4398" y="4950"/>
                  </a:cubicBezTo>
                  <a:cubicBezTo>
                    <a:pt x="2393" y="1800"/>
                    <a:pt x="2393" y="1800"/>
                    <a:pt x="2393" y="1800"/>
                  </a:cubicBezTo>
                  <a:cubicBezTo>
                    <a:pt x="16645" y="1800"/>
                    <a:pt x="16645" y="1800"/>
                    <a:pt x="16645" y="1800"/>
                  </a:cubicBezTo>
                  <a:cubicBezTo>
                    <a:pt x="19317" y="5400"/>
                    <a:pt x="19317" y="5400"/>
                    <a:pt x="19317" y="5400"/>
                  </a:cubicBezTo>
                  <a:lnTo>
                    <a:pt x="16645" y="9000"/>
                  </a:lnTo>
                  <a:close/>
                </a:path>
              </a:pathLst>
            </a:custGeom>
            <a:solidFill>
              <a:srgbClr val="FFFFFF"/>
            </a:solidFill>
            <a:ln w="12700" cap="flat">
              <a:noFill/>
              <a:miter lim="400000"/>
            </a:ln>
            <a:effectLst/>
          </p:spPr>
          <p:txBody>
            <a:bodyPr wrap="square" lIns="73151" tIns="73151" rIns="73151" bIns="73151" numCol="1" anchor="t">
              <a:noAutofit/>
            </a:bodyPr>
            <a:lstStyle/>
            <a:p>
              <a:endParaRPr sz="675"/>
            </a:p>
          </p:txBody>
        </p:sp>
        <p:sp>
          <p:nvSpPr>
            <p:cNvPr id="51" name="Oval 5">
              <a:extLst>
                <a:ext uri="{FF2B5EF4-FFF2-40B4-BE49-F238E27FC236}">
                  <a16:creationId xmlns:a16="http://schemas.microsoft.com/office/drawing/2014/main" id="{79DDCA7D-EB11-478B-9CCB-175274FEBB60}"/>
                </a:ext>
              </a:extLst>
            </p:cNvPr>
            <p:cNvSpPr/>
            <p:nvPr/>
          </p:nvSpPr>
          <p:spPr>
            <a:xfrm>
              <a:off x="5590325" y="0"/>
              <a:ext cx="2201549"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675"/>
            </a:p>
          </p:txBody>
        </p:sp>
        <p:sp>
          <p:nvSpPr>
            <p:cNvPr id="52" name="Google Shape;3072;p311">
              <a:extLst>
                <a:ext uri="{FF2B5EF4-FFF2-40B4-BE49-F238E27FC236}">
                  <a16:creationId xmlns:a16="http://schemas.microsoft.com/office/drawing/2014/main" id="{4E897608-1E6C-4478-BB1A-0F2C6A966AFF}"/>
                </a:ext>
              </a:extLst>
            </p:cNvPr>
            <p:cNvSpPr/>
            <p:nvPr/>
          </p:nvSpPr>
          <p:spPr>
            <a:xfrm>
              <a:off x="6258093" y="549034"/>
              <a:ext cx="1001746" cy="1103481"/>
            </a:xfrm>
            <a:custGeom>
              <a:avLst/>
              <a:gdLst/>
              <a:ahLst/>
              <a:cxnLst>
                <a:cxn ang="0">
                  <a:pos x="wd2" y="hd2"/>
                </a:cxn>
                <a:cxn ang="5400000">
                  <a:pos x="wd2" y="hd2"/>
                </a:cxn>
                <a:cxn ang="10800000">
                  <a:pos x="wd2" y="hd2"/>
                </a:cxn>
                <a:cxn ang="16200000">
                  <a:pos x="wd2" y="hd2"/>
                </a:cxn>
              </a:cxnLst>
              <a:rect l="0" t="0" r="r" b="b"/>
              <a:pathLst>
                <a:path w="21600" h="21470" extrusionOk="0">
                  <a:moveTo>
                    <a:pt x="20618" y="8555"/>
                  </a:moveTo>
                  <a:cubicBezTo>
                    <a:pt x="19882" y="7886"/>
                    <a:pt x="18900" y="7218"/>
                    <a:pt x="17673" y="7218"/>
                  </a:cubicBezTo>
                  <a:cubicBezTo>
                    <a:pt x="17673" y="7218"/>
                    <a:pt x="17427" y="7218"/>
                    <a:pt x="17427" y="7218"/>
                  </a:cubicBezTo>
                  <a:cubicBezTo>
                    <a:pt x="11045" y="7886"/>
                    <a:pt x="11045" y="7886"/>
                    <a:pt x="11045" y="7886"/>
                  </a:cubicBezTo>
                  <a:cubicBezTo>
                    <a:pt x="11045" y="7441"/>
                    <a:pt x="11045" y="7441"/>
                    <a:pt x="11045" y="7441"/>
                  </a:cubicBezTo>
                  <a:cubicBezTo>
                    <a:pt x="11536" y="4324"/>
                    <a:pt x="9573" y="1429"/>
                    <a:pt x="6382" y="93"/>
                  </a:cubicBezTo>
                  <a:cubicBezTo>
                    <a:pt x="5891" y="-130"/>
                    <a:pt x="5645" y="93"/>
                    <a:pt x="5400" y="315"/>
                  </a:cubicBezTo>
                  <a:cubicBezTo>
                    <a:pt x="5155" y="538"/>
                    <a:pt x="4909" y="761"/>
                    <a:pt x="4909" y="983"/>
                  </a:cubicBezTo>
                  <a:cubicBezTo>
                    <a:pt x="4909" y="7218"/>
                    <a:pt x="4909" y="7218"/>
                    <a:pt x="4909" y="7218"/>
                  </a:cubicBezTo>
                  <a:cubicBezTo>
                    <a:pt x="982" y="7218"/>
                    <a:pt x="982" y="7218"/>
                    <a:pt x="982" y="7218"/>
                  </a:cubicBezTo>
                  <a:cubicBezTo>
                    <a:pt x="491" y="7218"/>
                    <a:pt x="0" y="7664"/>
                    <a:pt x="0" y="8109"/>
                  </a:cubicBezTo>
                  <a:cubicBezTo>
                    <a:pt x="0" y="20579"/>
                    <a:pt x="0" y="20579"/>
                    <a:pt x="0" y="20579"/>
                  </a:cubicBezTo>
                  <a:cubicBezTo>
                    <a:pt x="0" y="21025"/>
                    <a:pt x="491" y="21470"/>
                    <a:pt x="982" y="21470"/>
                  </a:cubicBezTo>
                  <a:cubicBezTo>
                    <a:pt x="5891" y="21470"/>
                    <a:pt x="5891" y="21470"/>
                    <a:pt x="5891" y="21470"/>
                  </a:cubicBezTo>
                  <a:cubicBezTo>
                    <a:pt x="6382" y="21470"/>
                    <a:pt x="6873" y="21025"/>
                    <a:pt x="6873" y="20579"/>
                  </a:cubicBezTo>
                  <a:cubicBezTo>
                    <a:pt x="6873" y="20357"/>
                    <a:pt x="6873" y="20357"/>
                    <a:pt x="6873" y="20357"/>
                  </a:cubicBezTo>
                  <a:cubicBezTo>
                    <a:pt x="7364" y="20579"/>
                    <a:pt x="7855" y="20802"/>
                    <a:pt x="8591" y="20802"/>
                  </a:cubicBezTo>
                  <a:cubicBezTo>
                    <a:pt x="16936" y="21470"/>
                    <a:pt x="16936" y="21470"/>
                    <a:pt x="16936" y="21470"/>
                  </a:cubicBezTo>
                  <a:cubicBezTo>
                    <a:pt x="16936" y="21470"/>
                    <a:pt x="17182" y="21470"/>
                    <a:pt x="17182" y="21470"/>
                  </a:cubicBezTo>
                  <a:cubicBezTo>
                    <a:pt x="19145" y="21470"/>
                    <a:pt x="20864" y="19911"/>
                    <a:pt x="21109" y="18130"/>
                  </a:cubicBezTo>
                  <a:cubicBezTo>
                    <a:pt x="21600" y="11449"/>
                    <a:pt x="21600" y="11449"/>
                    <a:pt x="21600" y="11449"/>
                  </a:cubicBezTo>
                  <a:cubicBezTo>
                    <a:pt x="21600" y="10336"/>
                    <a:pt x="21355" y="9223"/>
                    <a:pt x="20618" y="8555"/>
                  </a:cubicBezTo>
                  <a:close/>
                  <a:moveTo>
                    <a:pt x="4909" y="19689"/>
                  </a:moveTo>
                  <a:cubicBezTo>
                    <a:pt x="1964" y="19689"/>
                    <a:pt x="1964" y="19689"/>
                    <a:pt x="1964" y="19689"/>
                  </a:cubicBezTo>
                  <a:cubicBezTo>
                    <a:pt x="1964" y="9000"/>
                    <a:pt x="1964" y="9000"/>
                    <a:pt x="1964" y="9000"/>
                  </a:cubicBezTo>
                  <a:cubicBezTo>
                    <a:pt x="4909" y="9000"/>
                    <a:pt x="4909" y="9000"/>
                    <a:pt x="4909" y="9000"/>
                  </a:cubicBezTo>
                  <a:cubicBezTo>
                    <a:pt x="4909" y="17239"/>
                    <a:pt x="4909" y="17239"/>
                    <a:pt x="4909" y="17239"/>
                  </a:cubicBezTo>
                  <a:lnTo>
                    <a:pt x="4909" y="19689"/>
                  </a:lnTo>
                  <a:close/>
                  <a:moveTo>
                    <a:pt x="19145" y="17907"/>
                  </a:moveTo>
                  <a:cubicBezTo>
                    <a:pt x="19145" y="18798"/>
                    <a:pt x="18164" y="19689"/>
                    <a:pt x="17182" y="19689"/>
                  </a:cubicBezTo>
                  <a:cubicBezTo>
                    <a:pt x="17182" y="19689"/>
                    <a:pt x="17182" y="19689"/>
                    <a:pt x="16936" y="19689"/>
                  </a:cubicBezTo>
                  <a:cubicBezTo>
                    <a:pt x="8591" y="19021"/>
                    <a:pt x="8591" y="19021"/>
                    <a:pt x="8591" y="19021"/>
                  </a:cubicBezTo>
                  <a:cubicBezTo>
                    <a:pt x="7609" y="19021"/>
                    <a:pt x="6873" y="18130"/>
                    <a:pt x="6873" y="17239"/>
                  </a:cubicBezTo>
                  <a:cubicBezTo>
                    <a:pt x="6873" y="8109"/>
                    <a:pt x="6873" y="8109"/>
                    <a:pt x="6873" y="8109"/>
                  </a:cubicBezTo>
                  <a:cubicBezTo>
                    <a:pt x="6873" y="2542"/>
                    <a:pt x="6873" y="2542"/>
                    <a:pt x="6873" y="2542"/>
                  </a:cubicBezTo>
                  <a:cubicBezTo>
                    <a:pt x="8591" y="3656"/>
                    <a:pt x="9327" y="5437"/>
                    <a:pt x="9082" y="7441"/>
                  </a:cubicBezTo>
                  <a:cubicBezTo>
                    <a:pt x="8836" y="9000"/>
                    <a:pt x="8836" y="9000"/>
                    <a:pt x="8836" y="9000"/>
                  </a:cubicBezTo>
                  <a:cubicBezTo>
                    <a:pt x="8836" y="9223"/>
                    <a:pt x="8836" y="9445"/>
                    <a:pt x="9082" y="9668"/>
                  </a:cubicBezTo>
                  <a:cubicBezTo>
                    <a:pt x="9327" y="9891"/>
                    <a:pt x="9573" y="9891"/>
                    <a:pt x="9818" y="9891"/>
                  </a:cubicBezTo>
                  <a:cubicBezTo>
                    <a:pt x="17427" y="9445"/>
                    <a:pt x="17427" y="9445"/>
                    <a:pt x="17427" y="9445"/>
                  </a:cubicBezTo>
                  <a:cubicBezTo>
                    <a:pt x="18164" y="9223"/>
                    <a:pt x="18655" y="9445"/>
                    <a:pt x="19145" y="9891"/>
                  </a:cubicBezTo>
                  <a:cubicBezTo>
                    <a:pt x="19636" y="10336"/>
                    <a:pt x="19636" y="10781"/>
                    <a:pt x="19636" y="11227"/>
                  </a:cubicBezTo>
                  <a:lnTo>
                    <a:pt x="19145" y="17907"/>
                  </a:lnTo>
                  <a:close/>
                </a:path>
              </a:pathLst>
            </a:custGeom>
            <a:solidFill>
              <a:srgbClr val="FFFFFF"/>
            </a:solidFill>
            <a:ln w="12700" cap="flat">
              <a:noFill/>
              <a:miter lim="400000"/>
            </a:ln>
            <a:effectLst/>
          </p:spPr>
          <p:txBody>
            <a:bodyPr wrap="square" lIns="73151" tIns="73151" rIns="73151" bIns="73151" numCol="1" anchor="t">
              <a:noAutofit/>
            </a:bodyPr>
            <a:lstStyle/>
            <a:p>
              <a:endParaRPr sz="675"/>
            </a:p>
          </p:txBody>
        </p:sp>
      </p:grpSp>
      <p:grpSp>
        <p:nvGrpSpPr>
          <p:cNvPr id="2" name="Group 1">
            <a:extLst>
              <a:ext uri="{FF2B5EF4-FFF2-40B4-BE49-F238E27FC236}">
                <a16:creationId xmlns:a16="http://schemas.microsoft.com/office/drawing/2014/main" id="{27430FAA-36BA-4AC6-BACB-818A0483A1AD}"/>
              </a:ext>
            </a:extLst>
          </p:cNvPr>
          <p:cNvGrpSpPr/>
          <p:nvPr userDrawn="1"/>
        </p:nvGrpSpPr>
        <p:grpSpPr>
          <a:xfrm>
            <a:off x="708756" y="2811857"/>
            <a:ext cx="7726490" cy="1051485"/>
            <a:chOff x="708756" y="2811857"/>
            <a:chExt cx="7726490" cy="1051485"/>
          </a:xfrm>
        </p:grpSpPr>
        <p:sp>
          <p:nvSpPr>
            <p:cNvPr id="24" name="Oval 23">
              <a:extLst>
                <a:ext uri="{FF2B5EF4-FFF2-40B4-BE49-F238E27FC236}">
                  <a16:creationId xmlns:a16="http://schemas.microsoft.com/office/drawing/2014/main" id="{D8BE62E8-CBA9-43AB-8B16-36BCE75A50F4}"/>
                </a:ext>
              </a:extLst>
            </p:cNvPr>
            <p:cNvSpPr/>
            <p:nvPr/>
          </p:nvSpPr>
          <p:spPr>
            <a:xfrm>
              <a:off x="6048760"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675"/>
            </a:p>
          </p:txBody>
        </p:sp>
        <p:sp>
          <p:nvSpPr>
            <p:cNvPr id="26" name="Google Shape;3042;p311">
              <a:extLst>
                <a:ext uri="{FF2B5EF4-FFF2-40B4-BE49-F238E27FC236}">
                  <a16:creationId xmlns:a16="http://schemas.microsoft.com/office/drawing/2014/main" id="{D06008C6-42CA-4F41-9495-894EAE4C9077}"/>
                </a:ext>
              </a:extLst>
            </p:cNvPr>
            <p:cNvSpPr/>
            <p:nvPr/>
          </p:nvSpPr>
          <p:spPr>
            <a:xfrm>
              <a:off x="6309784" y="3074948"/>
              <a:ext cx="521476" cy="525304"/>
            </a:xfrm>
            <a:custGeom>
              <a:avLst/>
              <a:gdLst/>
              <a:ahLst/>
              <a:cxnLst>
                <a:cxn ang="0">
                  <a:pos x="wd2" y="hd2"/>
                </a:cxn>
                <a:cxn ang="5400000">
                  <a:pos x="wd2" y="hd2"/>
                </a:cxn>
                <a:cxn ang="10800000">
                  <a:pos x="wd2" y="hd2"/>
                </a:cxn>
                <a:cxn ang="16200000">
                  <a:pos x="wd2" y="hd2"/>
                </a:cxn>
              </a:cxnLst>
              <a:rect l="0" t="0" r="r" b="b"/>
              <a:pathLst>
                <a:path w="21544" h="21600" extrusionOk="0">
                  <a:moveTo>
                    <a:pt x="21319" y="4725"/>
                  </a:moveTo>
                  <a:cubicBezTo>
                    <a:pt x="16819" y="225"/>
                    <a:pt x="16819" y="225"/>
                    <a:pt x="16819" y="225"/>
                  </a:cubicBezTo>
                  <a:cubicBezTo>
                    <a:pt x="16594" y="0"/>
                    <a:pt x="16369" y="0"/>
                    <a:pt x="16144" y="0"/>
                  </a:cubicBezTo>
                  <a:cubicBezTo>
                    <a:pt x="15694" y="0"/>
                    <a:pt x="15694" y="225"/>
                    <a:pt x="15469" y="450"/>
                  </a:cubicBezTo>
                  <a:cubicBezTo>
                    <a:pt x="12994" y="3825"/>
                    <a:pt x="12994" y="3825"/>
                    <a:pt x="12994" y="3825"/>
                  </a:cubicBezTo>
                  <a:cubicBezTo>
                    <a:pt x="6694" y="6300"/>
                    <a:pt x="6694" y="6300"/>
                    <a:pt x="6694" y="6300"/>
                  </a:cubicBezTo>
                  <a:cubicBezTo>
                    <a:pt x="6469" y="6525"/>
                    <a:pt x="6244" y="6750"/>
                    <a:pt x="6244" y="6975"/>
                  </a:cubicBezTo>
                  <a:cubicBezTo>
                    <a:pt x="6244" y="7200"/>
                    <a:pt x="6244" y="7650"/>
                    <a:pt x="6469" y="7875"/>
                  </a:cubicBezTo>
                  <a:cubicBezTo>
                    <a:pt x="8269" y="9675"/>
                    <a:pt x="8269" y="9675"/>
                    <a:pt x="8269" y="9675"/>
                  </a:cubicBezTo>
                  <a:cubicBezTo>
                    <a:pt x="169" y="20250"/>
                    <a:pt x="169" y="20250"/>
                    <a:pt x="169" y="20250"/>
                  </a:cubicBezTo>
                  <a:cubicBezTo>
                    <a:pt x="-56" y="20475"/>
                    <a:pt x="-56" y="20925"/>
                    <a:pt x="169" y="21375"/>
                  </a:cubicBezTo>
                  <a:cubicBezTo>
                    <a:pt x="394" y="21600"/>
                    <a:pt x="619" y="21600"/>
                    <a:pt x="844" y="21600"/>
                  </a:cubicBezTo>
                  <a:cubicBezTo>
                    <a:pt x="1069" y="21600"/>
                    <a:pt x="1294" y="21600"/>
                    <a:pt x="1294" y="21375"/>
                  </a:cubicBezTo>
                  <a:cubicBezTo>
                    <a:pt x="11869" y="13275"/>
                    <a:pt x="11869" y="13275"/>
                    <a:pt x="11869" y="13275"/>
                  </a:cubicBezTo>
                  <a:cubicBezTo>
                    <a:pt x="13669" y="15075"/>
                    <a:pt x="13669" y="15075"/>
                    <a:pt x="13669" y="15075"/>
                  </a:cubicBezTo>
                  <a:cubicBezTo>
                    <a:pt x="13894" y="15300"/>
                    <a:pt x="14119" y="15300"/>
                    <a:pt x="14344" y="15300"/>
                  </a:cubicBezTo>
                  <a:cubicBezTo>
                    <a:pt x="14344" y="15300"/>
                    <a:pt x="14344" y="15300"/>
                    <a:pt x="14569" y="15300"/>
                  </a:cubicBezTo>
                  <a:cubicBezTo>
                    <a:pt x="14794" y="15300"/>
                    <a:pt x="15019" y="15075"/>
                    <a:pt x="15244" y="14850"/>
                  </a:cubicBezTo>
                  <a:cubicBezTo>
                    <a:pt x="17719" y="8550"/>
                    <a:pt x="17719" y="8550"/>
                    <a:pt x="17719" y="8550"/>
                  </a:cubicBezTo>
                  <a:cubicBezTo>
                    <a:pt x="21094" y="6075"/>
                    <a:pt x="21094" y="6075"/>
                    <a:pt x="21094" y="6075"/>
                  </a:cubicBezTo>
                  <a:cubicBezTo>
                    <a:pt x="21319" y="6075"/>
                    <a:pt x="21544" y="5850"/>
                    <a:pt x="21544" y="5400"/>
                  </a:cubicBezTo>
                  <a:cubicBezTo>
                    <a:pt x="21544" y="5175"/>
                    <a:pt x="21544" y="4950"/>
                    <a:pt x="21319" y="4725"/>
                  </a:cubicBezTo>
                  <a:close/>
                  <a:moveTo>
                    <a:pt x="5794" y="15750"/>
                  </a:moveTo>
                  <a:cubicBezTo>
                    <a:pt x="9619" y="10800"/>
                    <a:pt x="9619" y="10800"/>
                    <a:pt x="9619" y="10800"/>
                  </a:cubicBezTo>
                  <a:cubicBezTo>
                    <a:pt x="10744" y="11925"/>
                    <a:pt x="10744" y="11925"/>
                    <a:pt x="10744" y="11925"/>
                  </a:cubicBezTo>
                  <a:lnTo>
                    <a:pt x="5794" y="15750"/>
                  </a:lnTo>
                  <a:close/>
                  <a:moveTo>
                    <a:pt x="16594" y="7425"/>
                  </a:moveTo>
                  <a:cubicBezTo>
                    <a:pt x="16369" y="7425"/>
                    <a:pt x="16369" y="7650"/>
                    <a:pt x="16144" y="7650"/>
                  </a:cubicBezTo>
                  <a:cubicBezTo>
                    <a:pt x="14119" y="12825"/>
                    <a:pt x="14119" y="12825"/>
                    <a:pt x="14119" y="12825"/>
                  </a:cubicBezTo>
                  <a:cubicBezTo>
                    <a:pt x="8719" y="7425"/>
                    <a:pt x="8719" y="7425"/>
                    <a:pt x="8719" y="7425"/>
                  </a:cubicBezTo>
                  <a:cubicBezTo>
                    <a:pt x="13894" y="5400"/>
                    <a:pt x="13894" y="5400"/>
                    <a:pt x="13894" y="5400"/>
                  </a:cubicBezTo>
                  <a:cubicBezTo>
                    <a:pt x="13894" y="5400"/>
                    <a:pt x="14119" y="5175"/>
                    <a:pt x="14119" y="4950"/>
                  </a:cubicBezTo>
                  <a:cubicBezTo>
                    <a:pt x="16144" y="2250"/>
                    <a:pt x="16144" y="2250"/>
                    <a:pt x="16144" y="2250"/>
                  </a:cubicBezTo>
                  <a:cubicBezTo>
                    <a:pt x="19294" y="5400"/>
                    <a:pt x="19294" y="5400"/>
                    <a:pt x="19294" y="5400"/>
                  </a:cubicBezTo>
                  <a:lnTo>
                    <a:pt x="16594" y="7425"/>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675"/>
            </a:p>
          </p:txBody>
        </p:sp>
        <p:sp>
          <p:nvSpPr>
            <p:cNvPr id="28" name="Oval 5">
              <a:extLst>
                <a:ext uri="{FF2B5EF4-FFF2-40B4-BE49-F238E27FC236}">
                  <a16:creationId xmlns:a16="http://schemas.microsoft.com/office/drawing/2014/main" id="{ECFE152B-1FC2-4A07-95AA-512D6BFF7B4B}"/>
                </a:ext>
              </a:extLst>
            </p:cNvPr>
            <p:cNvSpPr/>
            <p:nvPr/>
          </p:nvSpPr>
          <p:spPr>
            <a:xfrm>
              <a:off x="7383762"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675"/>
            </a:p>
          </p:txBody>
        </p:sp>
        <p:sp>
          <p:nvSpPr>
            <p:cNvPr id="29" name="Google Shape;3068;p311">
              <a:extLst>
                <a:ext uri="{FF2B5EF4-FFF2-40B4-BE49-F238E27FC236}">
                  <a16:creationId xmlns:a16="http://schemas.microsoft.com/office/drawing/2014/main" id="{36942C00-67C2-431A-B11D-90DA43FC4C97}"/>
                </a:ext>
              </a:extLst>
            </p:cNvPr>
            <p:cNvSpPr/>
            <p:nvPr/>
          </p:nvSpPr>
          <p:spPr>
            <a:xfrm>
              <a:off x="7648084" y="3074948"/>
              <a:ext cx="522838" cy="525304"/>
            </a:xfrm>
            <a:custGeom>
              <a:avLst/>
              <a:gdLst/>
              <a:ahLst/>
              <a:cxnLst>
                <a:cxn ang="0">
                  <a:pos x="wd2" y="hd2"/>
                </a:cxn>
                <a:cxn ang="5400000">
                  <a:pos x="wd2" y="hd2"/>
                </a:cxn>
                <a:cxn ang="10800000">
                  <a:pos x="wd2" y="hd2"/>
                </a:cxn>
                <a:cxn ang="16200000">
                  <a:pos x="wd2" y="hd2"/>
                </a:cxn>
              </a:cxnLst>
              <a:rect l="0" t="0" r="r" b="b"/>
              <a:pathLst>
                <a:path w="21600" h="21600" extrusionOk="0">
                  <a:moveTo>
                    <a:pt x="19800" y="16425"/>
                  </a:moveTo>
                  <a:cubicBezTo>
                    <a:pt x="19800" y="12600"/>
                    <a:pt x="19800" y="12600"/>
                    <a:pt x="19800" y="12600"/>
                  </a:cubicBezTo>
                  <a:cubicBezTo>
                    <a:pt x="19800" y="11025"/>
                    <a:pt x="18675" y="9900"/>
                    <a:pt x="17100" y="9900"/>
                  </a:cubicBezTo>
                  <a:cubicBezTo>
                    <a:pt x="11700" y="9900"/>
                    <a:pt x="11700" y="9900"/>
                    <a:pt x="11700" y="9900"/>
                  </a:cubicBezTo>
                  <a:cubicBezTo>
                    <a:pt x="11700" y="5175"/>
                    <a:pt x="11700" y="5175"/>
                    <a:pt x="11700" y="5175"/>
                  </a:cubicBezTo>
                  <a:cubicBezTo>
                    <a:pt x="12825" y="4950"/>
                    <a:pt x="13500" y="3825"/>
                    <a:pt x="13500" y="2700"/>
                  </a:cubicBezTo>
                  <a:cubicBezTo>
                    <a:pt x="13500" y="1125"/>
                    <a:pt x="12375" y="0"/>
                    <a:pt x="10800" y="0"/>
                  </a:cubicBezTo>
                  <a:cubicBezTo>
                    <a:pt x="9225" y="0"/>
                    <a:pt x="8100" y="1125"/>
                    <a:pt x="8100" y="2700"/>
                  </a:cubicBezTo>
                  <a:cubicBezTo>
                    <a:pt x="8100" y="3825"/>
                    <a:pt x="8775" y="4950"/>
                    <a:pt x="9900" y="5175"/>
                  </a:cubicBezTo>
                  <a:cubicBezTo>
                    <a:pt x="9900" y="9900"/>
                    <a:pt x="9900" y="9900"/>
                    <a:pt x="9900" y="9900"/>
                  </a:cubicBezTo>
                  <a:cubicBezTo>
                    <a:pt x="4500" y="9900"/>
                    <a:pt x="4500" y="9900"/>
                    <a:pt x="4500" y="9900"/>
                  </a:cubicBezTo>
                  <a:cubicBezTo>
                    <a:pt x="2925" y="9900"/>
                    <a:pt x="1800" y="11025"/>
                    <a:pt x="1800" y="12600"/>
                  </a:cubicBezTo>
                  <a:cubicBezTo>
                    <a:pt x="1800" y="16425"/>
                    <a:pt x="1800" y="16425"/>
                    <a:pt x="1800" y="16425"/>
                  </a:cubicBezTo>
                  <a:cubicBezTo>
                    <a:pt x="675" y="16650"/>
                    <a:pt x="0" y="17775"/>
                    <a:pt x="0" y="18900"/>
                  </a:cubicBezTo>
                  <a:cubicBezTo>
                    <a:pt x="0" y="20475"/>
                    <a:pt x="1125" y="21600"/>
                    <a:pt x="2700" y="21600"/>
                  </a:cubicBezTo>
                  <a:cubicBezTo>
                    <a:pt x="4275" y="21600"/>
                    <a:pt x="5400" y="20475"/>
                    <a:pt x="5400" y="18900"/>
                  </a:cubicBezTo>
                  <a:cubicBezTo>
                    <a:pt x="5400" y="17775"/>
                    <a:pt x="4725" y="16650"/>
                    <a:pt x="3600" y="16425"/>
                  </a:cubicBezTo>
                  <a:cubicBezTo>
                    <a:pt x="3600" y="12600"/>
                    <a:pt x="3600" y="12600"/>
                    <a:pt x="3600" y="12600"/>
                  </a:cubicBezTo>
                  <a:cubicBezTo>
                    <a:pt x="3600" y="12150"/>
                    <a:pt x="4050" y="11700"/>
                    <a:pt x="4500" y="11700"/>
                  </a:cubicBezTo>
                  <a:cubicBezTo>
                    <a:pt x="9900" y="11700"/>
                    <a:pt x="9900" y="11700"/>
                    <a:pt x="9900" y="11700"/>
                  </a:cubicBezTo>
                  <a:cubicBezTo>
                    <a:pt x="9900" y="16425"/>
                    <a:pt x="9900" y="16425"/>
                    <a:pt x="9900" y="16425"/>
                  </a:cubicBezTo>
                  <a:cubicBezTo>
                    <a:pt x="8775" y="16650"/>
                    <a:pt x="8100" y="17775"/>
                    <a:pt x="8100" y="18900"/>
                  </a:cubicBezTo>
                  <a:cubicBezTo>
                    <a:pt x="8100" y="20475"/>
                    <a:pt x="9225" y="21600"/>
                    <a:pt x="10800" y="21600"/>
                  </a:cubicBezTo>
                  <a:cubicBezTo>
                    <a:pt x="12375" y="21600"/>
                    <a:pt x="13500" y="20475"/>
                    <a:pt x="13500" y="18900"/>
                  </a:cubicBezTo>
                  <a:cubicBezTo>
                    <a:pt x="13500" y="17775"/>
                    <a:pt x="12825" y="16650"/>
                    <a:pt x="11700" y="16425"/>
                  </a:cubicBezTo>
                  <a:cubicBezTo>
                    <a:pt x="11700" y="11700"/>
                    <a:pt x="11700" y="11700"/>
                    <a:pt x="11700" y="11700"/>
                  </a:cubicBezTo>
                  <a:cubicBezTo>
                    <a:pt x="17100" y="11700"/>
                    <a:pt x="17100" y="11700"/>
                    <a:pt x="17100" y="11700"/>
                  </a:cubicBezTo>
                  <a:cubicBezTo>
                    <a:pt x="17550" y="11700"/>
                    <a:pt x="18000" y="12150"/>
                    <a:pt x="18000" y="12600"/>
                  </a:cubicBezTo>
                  <a:cubicBezTo>
                    <a:pt x="18000" y="16425"/>
                    <a:pt x="18000" y="16425"/>
                    <a:pt x="18000" y="16425"/>
                  </a:cubicBezTo>
                  <a:cubicBezTo>
                    <a:pt x="16875" y="16650"/>
                    <a:pt x="16200" y="17775"/>
                    <a:pt x="16200" y="18900"/>
                  </a:cubicBezTo>
                  <a:cubicBezTo>
                    <a:pt x="16200" y="20475"/>
                    <a:pt x="17325" y="21600"/>
                    <a:pt x="18900" y="21600"/>
                  </a:cubicBezTo>
                  <a:cubicBezTo>
                    <a:pt x="20475" y="21600"/>
                    <a:pt x="21600" y="20475"/>
                    <a:pt x="21600" y="18900"/>
                  </a:cubicBezTo>
                  <a:cubicBezTo>
                    <a:pt x="21600" y="17775"/>
                    <a:pt x="20925" y="16650"/>
                    <a:pt x="19800" y="16425"/>
                  </a:cubicBezTo>
                  <a:close/>
                  <a:moveTo>
                    <a:pt x="2700" y="19800"/>
                  </a:moveTo>
                  <a:cubicBezTo>
                    <a:pt x="2250" y="19800"/>
                    <a:pt x="1800" y="19350"/>
                    <a:pt x="1800" y="18900"/>
                  </a:cubicBezTo>
                  <a:cubicBezTo>
                    <a:pt x="1800" y="18450"/>
                    <a:pt x="2250" y="18000"/>
                    <a:pt x="2700" y="18000"/>
                  </a:cubicBezTo>
                  <a:cubicBezTo>
                    <a:pt x="3150" y="18000"/>
                    <a:pt x="3600" y="18450"/>
                    <a:pt x="3600" y="18900"/>
                  </a:cubicBezTo>
                  <a:cubicBezTo>
                    <a:pt x="3600" y="19350"/>
                    <a:pt x="3150" y="19800"/>
                    <a:pt x="2700" y="19800"/>
                  </a:cubicBezTo>
                  <a:close/>
                  <a:moveTo>
                    <a:pt x="10800" y="1800"/>
                  </a:moveTo>
                  <a:cubicBezTo>
                    <a:pt x="11250" y="1800"/>
                    <a:pt x="11700" y="2250"/>
                    <a:pt x="11700" y="2700"/>
                  </a:cubicBezTo>
                  <a:cubicBezTo>
                    <a:pt x="11700" y="3150"/>
                    <a:pt x="11250" y="3600"/>
                    <a:pt x="10800" y="3600"/>
                  </a:cubicBezTo>
                  <a:cubicBezTo>
                    <a:pt x="10350" y="3600"/>
                    <a:pt x="9900" y="3150"/>
                    <a:pt x="9900" y="2700"/>
                  </a:cubicBezTo>
                  <a:cubicBezTo>
                    <a:pt x="9900" y="2250"/>
                    <a:pt x="10350" y="1800"/>
                    <a:pt x="10800" y="1800"/>
                  </a:cubicBezTo>
                  <a:close/>
                  <a:moveTo>
                    <a:pt x="10800" y="19800"/>
                  </a:moveTo>
                  <a:cubicBezTo>
                    <a:pt x="10350" y="19800"/>
                    <a:pt x="9900" y="19350"/>
                    <a:pt x="9900" y="18900"/>
                  </a:cubicBezTo>
                  <a:cubicBezTo>
                    <a:pt x="9900" y="18450"/>
                    <a:pt x="10350" y="18000"/>
                    <a:pt x="10800" y="18000"/>
                  </a:cubicBezTo>
                  <a:cubicBezTo>
                    <a:pt x="11250" y="18000"/>
                    <a:pt x="11700" y="18450"/>
                    <a:pt x="11700" y="18900"/>
                  </a:cubicBezTo>
                  <a:cubicBezTo>
                    <a:pt x="11700" y="19350"/>
                    <a:pt x="11250" y="19800"/>
                    <a:pt x="10800" y="19800"/>
                  </a:cubicBezTo>
                  <a:close/>
                  <a:moveTo>
                    <a:pt x="18900" y="19800"/>
                  </a:moveTo>
                  <a:cubicBezTo>
                    <a:pt x="18450" y="19800"/>
                    <a:pt x="18000" y="19350"/>
                    <a:pt x="18000" y="18900"/>
                  </a:cubicBezTo>
                  <a:cubicBezTo>
                    <a:pt x="18000" y="18450"/>
                    <a:pt x="18450" y="18000"/>
                    <a:pt x="18900" y="18000"/>
                  </a:cubicBezTo>
                  <a:cubicBezTo>
                    <a:pt x="19350" y="18000"/>
                    <a:pt x="19800" y="18450"/>
                    <a:pt x="19800" y="18900"/>
                  </a:cubicBezTo>
                  <a:cubicBezTo>
                    <a:pt x="19800" y="19350"/>
                    <a:pt x="19350" y="19800"/>
                    <a:pt x="18900" y="19800"/>
                  </a:cubicBez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675"/>
            </a:p>
          </p:txBody>
        </p:sp>
        <p:sp>
          <p:nvSpPr>
            <p:cNvPr id="30" name="Oval 5">
              <a:extLst>
                <a:ext uri="{FF2B5EF4-FFF2-40B4-BE49-F238E27FC236}">
                  <a16:creationId xmlns:a16="http://schemas.microsoft.com/office/drawing/2014/main" id="{377F2517-A985-4E8F-B5E5-8C352A053A69}"/>
                </a:ext>
              </a:extLst>
            </p:cNvPr>
            <p:cNvSpPr/>
            <p:nvPr/>
          </p:nvSpPr>
          <p:spPr>
            <a:xfrm>
              <a:off x="4713759"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675"/>
            </a:p>
          </p:txBody>
        </p:sp>
        <p:sp>
          <p:nvSpPr>
            <p:cNvPr id="31" name="Google Shape;3069;p311">
              <a:extLst>
                <a:ext uri="{FF2B5EF4-FFF2-40B4-BE49-F238E27FC236}">
                  <a16:creationId xmlns:a16="http://schemas.microsoft.com/office/drawing/2014/main" id="{E70120EF-D4EC-4D44-A968-7BD53A87355D}"/>
                </a:ext>
              </a:extLst>
            </p:cNvPr>
            <p:cNvSpPr/>
            <p:nvPr/>
          </p:nvSpPr>
          <p:spPr>
            <a:xfrm>
              <a:off x="4973421" y="3118107"/>
              <a:ext cx="522837" cy="438986"/>
            </a:xfrm>
            <a:custGeom>
              <a:avLst/>
              <a:gdLst/>
              <a:ahLst/>
              <a:cxnLst>
                <a:cxn ang="0">
                  <a:pos x="wd2" y="hd2"/>
                </a:cxn>
                <a:cxn ang="5400000">
                  <a:pos x="wd2" y="hd2"/>
                </a:cxn>
                <a:cxn ang="10800000">
                  <a:pos x="wd2" y="hd2"/>
                </a:cxn>
                <a:cxn ang="16200000">
                  <a:pos x="wd2" y="hd2"/>
                </a:cxn>
              </a:cxnLst>
              <a:rect l="0" t="0" r="r" b="b"/>
              <a:pathLst>
                <a:path w="21600" h="21600" extrusionOk="0">
                  <a:moveTo>
                    <a:pt x="21150" y="270"/>
                  </a:moveTo>
                  <a:cubicBezTo>
                    <a:pt x="20925" y="0"/>
                    <a:pt x="20700" y="0"/>
                    <a:pt x="20475" y="0"/>
                  </a:cubicBezTo>
                  <a:cubicBezTo>
                    <a:pt x="9900" y="4320"/>
                    <a:pt x="9900" y="4320"/>
                    <a:pt x="9900" y="4320"/>
                  </a:cubicBezTo>
                  <a:cubicBezTo>
                    <a:pt x="9900" y="4320"/>
                    <a:pt x="9900" y="4320"/>
                    <a:pt x="9900" y="4320"/>
                  </a:cubicBezTo>
                  <a:cubicBezTo>
                    <a:pt x="4500" y="4320"/>
                    <a:pt x="4500" y="4320"/>
                    <a:pt x="4500" y="4320"/>
                  </a:cubicBezTo>
                  <a:cubicBezTo>
                    <a:pt x="2025" y="4320"/>
                    <a:pt x="0" y="6750"/>
                    <a:pt x="0" y="9720"/>
                  </a:cubicBezTo>
                  <a:cubicBezTo>
                    <a:pt x="0" y="12690"/>
                    <a:pt x="1800" y="14850"/>
                    <a:pt x="4275" y="15120"/>
                  </a:cubicBezTo>
                  <a:cubicBezTo>
                    <a:pt x="2700" y="20250"/>
                    <a:pt x="2700" y="20250"/>
                    <a:pt x="2700" y="20250"/>
                  </a:cubicBezTo>
                  <a:cubicBezTo>
                    <a:pt x="2700" y="20520"/>
                    <a:pt x="2700" y="20790"/>
                    <a:pt x="2925" y="21060"/>
                  </a:cubicBezTo>
                  <a:cubicBezTo>
                    <a:pt x="3150" y="21330"/>
                    <a:pt x="3375" y="21600"/>
                    <a:pt x="3600" y="21600"/>
                  </a:cubicBezTo>
                  <a:cubicBezTo>
                    <a:pt x="7200" y="21600"/>
                    <a:pt x="7200" y="21600"/>
                    <a:pt x="7200" y="21600"/>
                  </a:cubicBezTo>
                  <a:cubicBezTo>
                    <a:pt x="7650" y="21600"/>
                    <a:pt x="7875" y="21330"/>
                    <a:pt x="8100" y="20790"/>
                  </a:cubicBezTo>
                  <a:cubicBezTo>
                    <a:pt x="9675" y="15120"/>
                    <a:pt x="9675" y="15120"/>
                    <a:pt x="9675" y="15120"/>
                  </a:cubicBezTo>
                  <a:cubicBezTo>
                    <a:pt x="9900" y="15120"/>
                    <a:pt x="9900" y="15120"/>
                    <a:pt x="9900" y="15120"/>
                  </a:cubicBezTo>
                  <a:cubicBezTo>
                    <a:pt x="20475" y="19440"/>
                    <a:pt x="20475" y="19440"/>
                    <a:pt x="20475" y="19440"/>
                  </a:cubicBezTo>
                  <a:cubicBezTo>
                    <a:pt x="20475" y="19440"/>
                    <a:pt x="20700" y="19440"/>
                    <a:pt x="20700" y="19440"/>
                  </a:cubicBezTo>
                  <a:cubicBezTo>
                    <a:pt x="20925" y="19440"/>
                    <a:pt x="21150" y="19440"/>
                    <a:pt x="21150" y="19170"/>
                  </a:cubicBezTo>
                  <a:cubicBezTo>
                    <a:pt x="21375" y="18900"/>
                    <a:pt x="21600" y="18630"/>
                    <a:pt x="21600" y="18360"/>
                  </a:cubicBezTo>
                  <a:cubicBezTo>
                    <a:pt x="21600" y="1080"/>
                    <a:pt x="21600" y="1080"/>
                    <a:pt x="21600" y="1080"/>
                  </a:cubicBezTo>
                  <a:cubicBezTo>
                    <a:pt x="21600" y="810"/>
                    <a:pt x="21375" y="540"/>
                    <a:pt x="21150" y="270"/>
                  </a:cubicBezTo>
                  <a:close/>
                  <a:moveTo>
                    <a:pt x="1800" y="9720"/>
                  </a:moveTo>
                  <a:cubicBezTo>
                    <a:pt x="1800" y="7830"/>
                    <a:pt x="3150" y="6480"/>
                    <a:pt x="4500" y="6480"/>
                  </a:cubicBezTo>
                  <a:cubicBezTo>
                    <a:pt x="9000" y="6480"/>
                    <a:pt x="9000" y="6480"/>
                    <a:pt x="9000" y="6480"/>
                  </a:cubicBezTo>
                  <a:cubicBezTo>
                    <a:pt x="9000" y="12960"/>
                    <a:pt x="9000" y="12960"/>
                    <a:pt x="9000" y="12960"/>
                  </a:cubicBezTo>
                  <a:cubicBezTo>
                    <a:pt x="5400" y="12960"/>
                    <a:pt x="5400" y="12960"/>
                    <a:pt x="5400" y="12960"/>
                  </a:cubicBezTo>
                  <a:cubicBezTo>
                    <a:pt x="4500" y="12960"/>
                    <a:pt x="4500" y="12960"/>
                    <a:pt x="4500" y="12960"/>
                  </a:cubicBezTo>
                  <a:cubicBezTo>
                    <a:pt x="2925" y="12960"/>
                    <a:pt x="1800" y="11610"/>
                    <a:pt x="1800" y="9720"/>
                  </a:cubicBezTo>
                  <a:close/>
                  <a:moveTo>
                    <a:pt x="6525" y="19440"/>
                  </a:moveTo>
                  <a:cubicBezTo>
                    <a:pt x="4950" y="19440"/>
                    <a:pt x="4950" y="19440"/>
                    <a:pt x="4950" y="19440"/>
                  </a:cubicBezTo>
                  <a:cubicBezTo>
                    <a:pt x="6075" y="15120"/>
                    <a:pt x="6075" y="15120"/>
                    <a:pt x="6075" y="15120"/>
                  </a:cubicBezTo>
                  <a:cubicBezTo>
                    <a:pt x="7650" y="15120"/>
                    <a:pt x="7650" y="15120"/>
                    <a:pt x="7650" y="15120"/>
                  </a:cubicBezTo>
                  <a:lnTo>
                    <a:pt x="6525" y="19440"/>
                  </a:lnTo>
                  <a:close/>
                  <a:moveTo>
                    <a:pt x="19800" y="16740"/>
                  </a:moveTo>
                  <a:cubicBezTo>
                    <a:pt x="10800" y="13230"/>
                    <a:pt x="10800" y="13230"/>
                    <a:pt x="10800" y="13230"/>
                  </a:cubicBezTo>
                  <a:cubicBezTo>
                    <a:pt x="10800" y="6210"/>
                    <a:pt x="10800" y="6210"/>
                    <a:pt x="10800" y="6210"/>
                  </a:cubicBezTo>
                  <a:cubicBezTo>
                    <a:pt x="19800" y="2700"/>
                    <a:pt x="19800" y="2700"/>
                    <a:pt x="19800" y="2700"/>
                  </a:cubicBezTo>
                  <a:lnTo>
                    <a:pt x="19800" y="16740"/>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675"/>
            </a:p>
          </p:txBody>
        </p:sp>
        <p:sp>
          <p:nvSpPr>
            <p:cNvPr id="32" name="Oval 5">
              <a:extLst>
                <a:ext uri="{FF2B5EF4-FFF2-40B4-BE49-F238E27FC236}">
                  <a16:creationId xmlns:a16="http://schemas.microsoft.com/office/drawing/2014/main" id="{AE894A9E-CF0C-4FF0-9AAF-C9BE0926963B}"/>
                </a:ext>
              </a:extLst>
            </p:cNvPr>
            <p:cNvSpPr/>
            <p:nvPr/>
          </p:nvSpPr>
          <p:spPr>
            <a:xfrm>
              <a:off x="2043757"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675"/>
            </a:p>
          </p:txBody>
        </p:sp>
        <p:sp>
          <p:nvSpPr>
            <p:cNvPr id="33" name="Google Shape;3070;p311">
              <a:extLst>
                <a:ext uri="{FF2B5EF4-FFF2-40B4-BE49-F238E27FC236}">
                  <a16:creationId xmlns:a16="http://schemas.microsoft.com/office/drawing/2014/main" id="{0B2A9424-8976-4777-BC8A-DA7CA32DB6BF}"/>
                </a:ext>
              </a:extLst>
            </p:cNvPr>
            <p:cNvSpPr/>
            <p:nvPr/>
          </p:nvSpPr>
          <p:spPr>
            <a:xfrm>
              <a:off x="2320764" y="3074948"/>
              <a:ext cx="519016" cy="525304"/>
            </a:xfrm>
            <a:custGeom>
              <a:avLst/>
              <a:gdLst/>
              <a:ahLst/>
              <a:cxnLst>
                <a:cxn ang="0">
                  <a:pos x="wd2" y="hd2"/>
                </a:cxn>
                <a:cxn ang="5400000">
                  <a:pos x="wd2" y="hd2"/>
                </a:cxn>
                <a:cxn ang="10800000">
                  <a:pos x="wd2" y="hd2"/>
                </a:cxn>
                <a:cxn ang="16200000">
                  <a:pos x="wd2" y="hd2"/>
                </a:cxn>
              </a:cxnLst>
              <a:rect l="0" t="0" r="r" b="b"/>
              <a:pathLst>
                <a:path w="21544" h="21600" extrusionOk="0">
                  <a:moveTo>
                    <a:pt x="21375" y="450"/>
                  </a:moveTo>
                  <a:cubicBezTo>
                    <a:pt x="21150" y="0"/>
                    <a:pt x="20700" y="0"/>
                    <a:pt x="20250" y="0"/>
                  </a:cubicBezTo>
                  <a:cubicBezTo>
                    <a:pt x="20250" y="0"/>
                    <a:pt x="20250" y="0"/>
                    <a:pt x="20250" y="0"/>
                  </a:cubicBezTo>
                  <a:cubicBezTo>
                    <a:pt x="450" y="7200"/>
                    <a:pt x="450" y="7200"/>
                    <a:pt x="450" y="7200"/>
                  </a:cubicBezTo>
                  <a:cubicBezTo>
                    <a:pt x="225" y="7425"/>
                    <a:pt x="0" y="7650"/>
                    <a:pt x="0" y="7875"/>
                  </a:cubicBezTo>
                  <a:cubicBezTo>
                    <a:pt x="0" y="8100"/>
                    <a:pt x="0" y="8550"/>
                    <a:pt x="225" y="8775"/>
                  </a:cubicBezTo>
                  <a:cubicBezTo>
                    <a:pt x="4500" y="13050"/>
                    <a:pt x="4500" y="13050"/>
                    <a:pt x="4500" y="13050"/>
                  </a:cubicBezTo>
                  <a:cubicBezTo>
                    <a:pt x="4500" y="19800"/>
                    <a:pt x="4500" y="19800"/>
                    <a:pt x="4500" y="19800"/>
                  </a:cubicBezTo>
                  <a:cubicBezTo>
                    <a:pt x="4500" y="20250"/>
                    <a:pt x="4950" y="20700"/>
                    <a:pt x="5400" y="20700"/>
                  </a:cubicBezTo>
                  <a:cubicBezTo>
                    <a:pt x="5625" y="20700"/>
                    <a:pt x="5850" y="20700"/>
                    <a:pt x="6075" y="20475"/>
                  </a:cubicBezTo>
                  <a:cubicBezTo>
                    <a:pt x="6075" y="20475"/>
                    <a:pt x="6075" y="20250"/>
                    <a:pt x="6300" y="20250"/>
                  </a:cubicBezTo>
                  <a:cubicBezTo>
                    <a:pt x="8775" y="17100"/>
                    <a:pt x="8775" y="17100"/>
                    <a:pt x="8775" y="17100"/>
                  </a:cubicBezTo>
                  <a:cubicBezTo>
                    <a:pt x="12825" y="21375"/>
                    <a:pt x="12825" y="21375"/>
                    <a:pt x="12825" y="21375"/>
                  </a:cubicBezTo>
                  <a:cubicBezTo>
                    <a:pt x="13050" y="21600"/>
                    <a:pt x="13275" y="21600"/>
                    <a:pt x="13500" y="21600"/>
                  </a:cubicBezTo>
                  <a:cubicBezTo>
                    <a:pt x="13500" y="21600"/>
                    <a:pt x="13500" y="21600"/>
                    <a:pt x="13500" y="21600"/>
                  </a:cubicBezTo>
                  <a:cubicBezTo>
                    <a:pt x="13950" y="21600"/>
                    <a:pt x="14175" y="21150"/>
                    <a:pt x="14175" y="20925"/>
                  </a:cubicBezTo>
                  <a:cubicBezTo>
                    <a:pt x="21375" y="1575"/>
                    <a:pt x="21375" y="1575"/>
                    <a:pt x="21375" y="1575"/>
                  </a:cubicBezTo>
                  <a:cubicBezTo>
                    <a:pt x="21600" y="1350"/>
                    <a:pt x="21600" y="675"/>
                    <a:pt x="21375" y="450"/>
                  </a:cubicBezTo>
                  <a:close/>
                  <a:moveTo>
                    <a:pt x="15525" y="3825"/>
                  </a:moveTo>
                  <a:cubicBezTo>
                    <a:pt x="5400" y="11475"/>
                    <a:pt x="5400" y="11475"/>
                    <a:pt x="5400" y="11475"/>
                  </a:cubicBezTo>
                  <a:cubicBezTo>
                    <a:pt x="2475" y="8550"/>
                    <a:pt x="2475" y="8550"/>
                    <a:pt x="2475" y="8550"/>
                  </a:cubicBezTo>
                  <a:lnTo>
                    <a:pt x="15525" y="3825"/>
                  </a:lnTo>
                  <a:close/>
                  <a:moveTo>
                    <a:pt x="6300" y="17325"/>
                  </a:moveTo>
                  <a:cubicBezTo>
                    <a:pt x="6300" y="14850"/>
                    <a:pt x="6300" y="14850"/>
                    <a:pt x="6300" y="14850"/>
                  </a:cubicBezTo>
                  <a:cubicBezTo>
                    <a:pt x="7425" y="15975"/>
                    <a:pt x="7425" y="15975"/>
                    <a:pt x="7425" y="15975"/>
                  </a:cubicBezTo>
                  <a:lnTo>
                    <a:pt x="6300" y="17325"/>
                  </a:lnTo>
                  <a:close/>
                  <a:moveTo>
                    <a:pt x="13050" y="19125"/>
                  </a:moveTo>
                  <a:cubicBezTo>
                    <a:pt x="6750" y="12600"/>
                    <a:pt x="6750" y="12600"/>
                    <a:pt x="6750" y="12600"/>
                  </a:cubicBezTo>
                  <a:cubicBezTo>
                    <a:pt x="18675" y="3600"/>
                    <a:pt x="18675" y="3600"/>
                    <a:pt x="18675" y="3600"/>
                  </a:cubicBezTo>
                  <a:lnTo>
                    <a:pt x="13050" y="19125"/>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675"/>
            </a:p>
          </p:txBody>
        </p:sp>
        <p:sp>
          <p:nvSpPr>
            <p:cNvPr id="34" name="Oval 5">
              <a:extLst>
                <a:ext uri="{FF2B5EF4-FFF2-40B4-BE49-F238E27FC236}">
                  <a16:creationId xmlns:a16="http://schemas.microsoft.com/office/drawing/2014/main" id="{D9DAFDB7-DD27-4D10-8034-82E8F515C889}"/>
                </a:ext>
              </a:extLst>
            </p:cNvPr>
            <p:cNvSpPr/>
            <p:nvPr/>
          </p:nvSpPr>
          <p:spPr>
            <a:xfrm>
              <a:off x="708756"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675"/>
            </a:p>
          </p:txBody>
        </p:sp>
        <p:sp>
          <p:nvSpPr>
            <p:cNvPr id="35" name="Google Shape;3071;p311">
              <a:extLst>
                <a:ext uri="{FF2B5EF4-FFF2-40B4-BE49-F238E27FC236}">
                  <a16:creationId xmlns:a16="http://schemas.microsoft.com/office/drawing/2014/main" id="{7F1C4102-6C01-4104-83B6-6B2C27687D44}"/>
                </a:ext>
              </a:extLst>
            </p:cNvPr>
            <p:cNvSpPr/>
            <p:nvPr/>
          </p:nvSpPr>
          <p:spPr>
            <a:xfrm>
              <a:off x="973877" y="3074948"/>
              <a:ext cx="521241" cy="525304"/>
            </a:xfrm>
            <a:custGeom>
              <a:avLst/>
              <a:gdLst/>
              <a:ahLst/>
              <a:cxnLst>
                <a:cxn ang="0">
                  <a:pos x="wd2" y="hd2"/>
                </a:cxn>
                <a:cxn ang="5400000">
                  <a:pos x="wd2" y="hd2"/>
                </a:cxn>
                <a:cxn ang="10800000">
                  <a:pos x="wd2" y="hd2"/>
                </a:cxn>
                <a:cxn ang="16200000">
                  <a:pos x="wd2" y="hd2"/>
                </a:cxn>
              </a:cxnLst>
              <a:rect l="0" t="0" r="r" b="b"/>
              <a:pathLst>
                <a:path w="21433" h="21600" extrusionOk="0">
                  <a:moveTo>
                    <a:pt x="21099" y="4950"/>
                  </a:moveTo>
                  <a:cubicBezTo>
                    <a:pt x="17536" y="450"/>
                    <a:pt x="17536" y="450"/>
                    <a:pt x="17536" y="450"/>
                  </a:cubicBezTo>
                  <a:cubicBezTo>
                    <a:pt x="17536" y="0"/>
                    <a:pt x="17090" y="0"/>
                    <a:pt x="16868" y="0"/>
                  </a:cubicBezTo>
                  <a:cubicBezTo>
                    <a:pt x="835" y="0"/>
                    <a:pt x="835" y="0"/>
                    <a:pt x="835" y="0"/>
                  </a:cubicBezTo>
                  <a:cubicBezTo>
                    <a:pt x="612" y="0"/>
                    <a:pt x="167" y="225"/>
                    <a:pt x="167" y="450"/>
                  </a:cubicBezTo>
                  <a:cubicBezTo>
                    <a:pt x="-56" y="675"/>
                    <a:pt x="-56" y="1125"/>
                    <a:pt x="167" y="1350"/>
                  </a:cubicBezTo>
                  <a:cubicBezTo>
                    <a:pt x="2393" y="5400"/>
                    <a:pt x="2393" y="5400"/>
                    <a:pt x="2393" y="5400"/>
                  </a:cubicBezTo>
                  <a:cubicBezTo>
                    <a:pt x="167" y="9450"/>
                    <a:pt x="167" y="9450"/>
                    <a:pt x="167" y="9450"/>
                  </a:cubicBezTo>
                  <a:cubicBezTo>
                    <a:pt x="-56" y="9675"/>
                    <a:pt x="-56" y="10125"/>
                    <a:pt x="167" y="10350"/>
                  </a:cubicBezTo>
                  <a:cubicBezTo>
                    <a:pt x="167" y="10575"/>
                    <a:pt x="612" y="10800"/>
                    <a:pt x="835" y="10800"/>
                  </a:cubicBezTo>
                  <a:cubicBezTo>
                    <a:pt x="7960" y="10800"/>
                    <a:pt x="7960" y="10800"/>
                    <a:pt x="7960" y="10800"/>
                  </a:cubicBezTo>
                  <a:cubicBezTo>
                    <a:pt x="7960" y="20700"/>
                    <a:pt x="7960" y="20700"/>
                    <a:pt x="7960" y="20700"/>
                  </a:cubicBezTo>
                  <a:cubicBezTo>
                    <a:pt x="7960" y="21150"/>
                    <a:pt x="8406" y="21600"/>
                    <a:pt x="8851" y="21600"/>
                  </a:cubicBezTo>
                  <a:cubicBezTo>
                    <a:pt x="11523" y="21600"/>
                    <a:pt x="11523" y="21600"/>
                    <a:pt x="11523" y="21600"/>
                  </a:cubicBezTo>
                  <a:cubicBezTo>
                    <a:pt x="12191" y="21600"/>
                    <a:pt x="12414" y="21150"/>
                    <a:pt x="12414" y="20700"/>
                  </a:cubicBezTo>
                  <a:cubicBezTo>
                    <a:pt x="12414" y="10800"/>
                    <a:pt x="12414" y="10800"/>
                    <a:pt x="12414" y="10800"/>
                  </a:cubicBezTo>
                  <a:cubicBezTo>
                    <a:pt x="16868" y="10800"/>
                    <a:pt x="16868" y="10800"/>
                    <a:pt x="16868" y="10800"/>
                  </a:cubicBezTo>
                  <a:cubicBezTo>
                    <a:pt x="17090" y="10800"/>
                    <a:pt x="17536" y="10800"/>
                    <a:pt x="17536" y="10350"/>
                  </a:cubicBezTo>
                  <a:cubicBezTo>
                    <a:pt x="21099" y="5850"/>
                    <a:pt x="21099" y="5850"/>
                    <a:pt x="21099" y="5850"/>
                  </a:cubicBezTo>
                  <a:cubicBezTo>
                    <a:pt x="21544" y="5625"/>
                    <a:pt x="21544" y="5175"/>
                    <a:pt x="21099" y="4950"/>
                  </a:cubicBezTo>
                  <a:close/>
                  <a:moveTo>
                    <a:pt x="10633" y="19800"/>
                  </a:moveTo>
                  <a:cubicBezTo>
                    <a:pt x="9742" y="19800"/>
                    <a:pt x="9742" y="19800"/>
                    <a:pt x="9742" y="19800"/>
                  </a:cubicBezTo>
                  <a:cubicBezTo>
                    <a:pt x="9742" y="10800"/>
                    <a:pt x="9742" y="10800"/>
                    <a:pt x="9742" y="10800"/>
                  </a:cubicBezTo>
                  <a:cubicBezTo>
                    <a:pt x="10633" y="10800"/>
                    <a:pt x="10633" y="10800"/>
                    <a:pt x="10633" y="10800"/>
                  </a:cubicBezTo>
                  <a:lnTo>
                    <a:pt x="10633" y="19800"/>
                  </a:lnTo>
                  <a:close/>
                  <a:moveTo>
                    <a:pt x="16645" y="9000"/>
                  </a:moveTo>
                  <a:cubicBezTo>
                    <a:pt x="11523" y="9000"/>
                    <a:pt x="11523" y="9000"/>
                    <a:pt x="11523" y="9000"/>
                  </a:cubicBezTo>
                  <a:cubicBezTo>
                    <a:pt x="8851" y="9000"/>
                    <a:pt x="8851" y="9000"/>
                    <a:pt x="8851" y="9000"/>
                  </a:cubicBezTo>
                  <a:cubicBezTo>
                    <a:pt x="2393" y="9000"/>
                    <a:pt x="2393" y="9000"/>
                    <a:pt x="2393" y="9000"/>
                  </a:cubicBezTo>
                  <a:cubicBezTo>
                    <a:pt x="4398" y="5850"/>
                    <a:pt x="4398" y="5850"/>
                    <a:pt x="4398" y="5850"/>
                  </a:cubicBezTo>
                  <a:cubicBezTo>
                    <a:pt x="4620" y="5625"/>
                    <a:pt x="4620" y="5175"/>
                    <a:pt x="4398" y="4950"/>
                  </a:cubicBezTo>
                  <a:cubicBezTo>
                    <a:pt x="2393" y="1800"/>
                    <a:pt x="2393" y="1800"/>
                    <a:pt x="2393" y="1800"/>
                  </a:cubicBezTo>
                  <a:cubicBezTo>
                    <a:pt x="16645" y="1800"/>
                    <a:pt x="16645" y="1800"/>
                    <a:pt x="16645" y="1800"/>
                  </a:cubicBezTo>
                  <a:cubicBezTo>
                    <a:pt x="19317" y="5400"/>
                    <a:pt x="19317" y="5400"/>
                    <a:pt x="19317" y="5400"/>
                  </a:cubicBezTo>
                  <a:lnTo>
                    <a:pt x="16645" y="9000"/>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675"/>
            </a:p>
          </p:txBody>
        </p:sp>
        <p:sp>
          <p:nvSpPr>
            <p:cNvPr id="36" name="Oval 5">
              <a:extLst>
                <a:ext uri="{FF2B5EF4-FFF2-40B4-BE49-F238E27FC236}">
                  <a16:creationId xmlns:a16="http://schemas.microsoft.com/office/drawing/2014/main" id="{7B7E9070-3DE5-488E-A691-67307D1793AB}"/>
                </a:ext>
              </a:extLst>
            </p:cNvPr>
            <p:cNvSpPr/>
            <p:nvPr/>
          </p:nvSpPr>
          <p:spPr>
            <a:xfrm>
              <a:off x="3378758"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675"/>
            </a:p>
          </p:txBody>
        </p:sp>
        <p:sp>
          <p:nvSpPr>
            <p:cNvPr id="37" name="Google Shape;3072;p311">
              <a:extLst>
                <a:ext uri="{FF2B5EF4-FFF2-40B4-BE49-F238E27FC236}">
                  <a16:creationId xmlns:a16="http://schemas.microsoft.com/office/drawing/2014/main" id="{848EE2C3-E706-47E8-BB36-F7751FE47704}"/>
                </a:ext>
              </a:extLst>
            </p:cNvPr>
            <p:cNvSpPr/>
            <p:nvPr/>
          </p:nvSpPr>
          <p:spPr>
            <a:xfrm>
              <a:off x="3697691" y="3074082"/>
              <a:ext cx="478445" cy="527035"/>
            </a:xfrm>
            <a:custGeom>
              <a:avLst/>
              <a:gdLst/>
              <a:ahLst/>
              <a:cxnLst>
                <a:cxn ang="0">
                  <a:pos x="wd2" y="hd2"/>
                </a:cxn>
                <a:cxn ang="5400000">
                  <a:pos x="wd2" y="hd2"/>
                </a:cxn>
                <a:cxn ang="10800000">
                  <a:pos x="wd2" y="hd2"/>
                </a:cxn>
                <a:cxn ang="16200000">
                  <a:pos x="wd2" y="hd2"/>
                </a:cxn>
              </a:cxnLst>
              <a:rect l="0" t="0" r="r" b="b"/>
              <a:pathLst>
                <a:path w="21600" h="21470" extrusionOk="0">
                  <a:moveTo>
                    <a:pt x="20618" y="8555"/>
                  </a:moveTo>
                  <a:cubicBezTo>
                    <a:pt x="19882" y="7886"/>
                    <a:pt x="18900" y="7218"/>
                    <a:pt x="17673" y="7218"/>
                  </a:cubicBezTo>
                  <a:cubicBezTo>
                    <a:pt x="17673" y="7218"/>
                    <a:pt x="17427" y="7218"/>
                    <a:pt x="17427" y="7218"/>
                  </a:cubicBezTo>
                  <a:cubicBezTo>
                    <a:pt x="11045" y="7886"/>
                    <a:pt x="11045" y="7886"/>
                    <a:pt x="11045" y="7886"/>
                  </a:cubicBezTo>
                  <a:cubicBezTo>
                    <a:pt x="11045" y="7441"/>
                    <a:pt x="11045" y="7441"/>
                    <a:pt x="11045" y="7441"/>
                  </a:cubicBezTo>
                  <a:cubicBezTo>
                    <a:pt x="11536" y="4324"/>
                    <a:pt x="9573" y="1429"/>
                    <a:pt x="6382" y="93"/>
                  </a:cubicBezTo>
                  <a:cubicBezTo>
                    <a:pt x="5891" y="-130"/>
                    <a:pt x="5645" y="93"/>
                    <a:pt x="5400" y="315"/>
                  </a:cubicBezTo>
                  <a:cubicBezTo>
                    <a:pt x="5155" y="538"/>
                    <a:pt x="4909" y="761"/>
                    <a:pt x="4909" y="983"/>
                  </a:cubicBezTo>
                  <a:cubicBezTo>
                    <a:pt x="4909" y="7218"/>
                    <a:pt x="4909" y="7218"/>
                    <a:pt x="4909" y="7218"/>
                  </a:cubicBezTo>
                  <a:cubicBezTo>
                    <a:pt x="982" y="7218"/>
                    <a:pt x="982" y="7218"/>
                    <a:pt x="982" y="7218"/>
                  </a:cubicBezTo>
                  <a:cubicBezTo>
                    <a:pt x="491" y="7218"/>
                    <a:pt x="0" y="7664"/>
                    <a:pt x="0" y="8109"/>
                  </a:cubicBezTo>
                  <a:cubicBezTo>
                    <a:pt x="0" y="20579"/>
                    <a:pt x="0" y="20579"/>
                    <a:pt x="0" y="20579"/>
                  </a:cubicBezTo>
                  <a:cubicBezTo>
                    <a:pt x="0" y="21025"/>
                    <a:pt x="491" y="21470"/>
                    <a:pt x="982" y="21470"/>
                  </a:cubicBezTo>
                  <a:cubicBezTo>
                    <a:pt x="5891" y="21470"/>
                    <a:pt x="5891" y="21470"/>
                    <a:pt x="5891" y="21470"/>
                  </a:cubicBezTo>
                  <a:cubicBezTo>
                    <a:pt x="6382" y="21470"/>
                    <a:pt x="6873" y="21025"/>
                    <a:pt x="6873" y="20579"/>
                  </a:cubicBezTo>
                  <a:cubicBezTo>
                    <a:pt x="6873" y="20357"/>
                    <a:pt x="6873" y="20357"/>
                    <a:pt x="6873" y="20357"/>
                  </a:cubicBezTo>
                  <a:cubicBezTo>
                    <a:pt x="7364" y="20579"/>
                    <a:pt x="7855" y="20802"/>
                    <a:pt x="8591" y="20802"/>
                  </a:cubicBezTo>
                  <a:cubicBezTo>
                    <a:pt x="16936" y="21470"/>
                    <a:pt x="16936" y="21470"/>
                    <a:pt x="16936" y="21470"/>
                  </a:cubicBezTo>
                  <a:cubicBezTo>
                    <a:pt x="16936" y="21470"/>
                    <a:pt x="17182" y="21470"/>
                    <a:pt x="17182" y="21470"/>
                  </a:cubicBezTo>
                  <a:cubicBezTo>
                    <a:pt x="19145" y="21470"/>
                    <a:pt x="20864" y="19911"/>
                    <a:pt x="21109" y="18130"/>
                  </a:cubicBezTo>
                  <a:cubicBezTo>
                    <a:pt x="21600" y="11449"/>
                    <a:pt x="21600" y="11449"/>
                    <a:pt x="21600" y="11449"/>
                  </a:cubicBezTo>
                  <a:cubicBezTo>
                    <a:pt x="21600" y="10336"/>
                    <a:pt x="21355" y="9223"/>
                    <a:pt x="20618" y="8555"/>
                  </a:cubicBezTo>
                  <a:close/>
                  <a:moveTo>
                    <a:pt x="4909" y="19689"/>
                  </a:moveTo>
                  <a:cubicBezTo>
                    <a:pt x="1964" y="19689"/>
                    <a:pt x="1964" y="19689"/>
                    <a:pt x="1964" y="19689"/>
                  </a:cubicBezTo>
                  <a:cubicBezTo>
                    <a:pt x="1964" y="9000"/>
                    <a:pt x="1964" y="9000"/>
                    <a:pt x="1964" y="9000"/>
                  </a:cubicBezTo>
                  <a:cubicBezTo>
                    <a:pt x="4909" y="9000"/>
                    <a:pt x="4909" y="9000"/>
                    <a:pt x="4909" y="9000"/>
                  </a:cubicBezTo>
                  <a:cubicBezTo>
                    <a:pt x="4909" y="17239"/>
                    <a:pt x="4909" y="17239"/>
                    <a:pt x="4909" y="17239"/>
                  </a:cubicBezTo>
                  <a:lnTo>
                    <a:pt x="4909" y="19689"/>
                  </a:lnTo>
                  <a:close/>
                  <a:moveTo>
                    <a:pt x="19145" y="17907"/>
                  </a:moveTo>
                  <a:cubicBezTo>
                    <a:pt x="19145" y="18798"/>
                    <a:pt x="18164" y="19689"/>
                    <a:pt x="17182" y="19689"/>
                  </a:cubicBezTo>
                  <a:cubicBezTo>
                    <a:pt x="17182" y="19689"/>
                    <a:pt x="17182" y="19689"/>
                    <a:pt x="16936" y="19689"/>
                  </a:cubicBezTo>
                  <a:cubicBezTo>
                    <a:pt x="8591" y="19021"/>
                    <a:pt x="8591" y="19021"/>
                    <a:pt x="8591" y="19021"/>
                  </a:cubicBezTo>
                  <a:cubicBezTo>
                    <a:pt x="7609" y="19021"/>
                    <a:pt x="6873" y="18130"/>
                    <a:pt x="6873" y="17239"/>
                  </a:cubicBezTo>
                  <a:cubicBezTo>
                    <a:pt x="6873" y="8109"/>
                    <a:pt x="6873" y="8109"/>
                    <a:pt x="6873" y="8109"/>
                  </a:cubicBezTo>
                  <a:cubicBezTo>
                    <a:pt x="6873" y="2542"/>
                    <a:pt x="6873" y="2542"/>
                    <a:pt x="6873" y="2542"/>
                  </a:cubicBezTo>
                  <a:cubicBezTo>
                    <a:pt x="8591" y="3656"/>
                    <a:pt x="9327" y="5437"/>
                    <a:pt x="9082" y="7441"/>
                  </a:cubicBezTo>
                  <a:cubicBezTo>
                    <a:pt x="8836" y="9000"/>
                    <a:pt x="8836" y="9000"/>
                    <a:pt x="8836" y="9000"/>
                  </a:cubicBezTo>
                  <a:cubicBezTo>
                    <a:pt x="8836" y="9223"/>
                    <a:pt x="8836" y="9445"/>
                    <a:pt x="9082" y="9668"/>
                  </a:cubicBezTo>
                  <a:cubicBezTo>
                    <a:pt x="9327" y="9891"/>
                    <a:pt x="9573" y="9891"/>
                    <a:pt x="9818" y="9891"/>
                  </a:cubicBezTo>
                  <a:cubicBezTo>
                    <a:pt x="17427" y="9445"/>
                    <a:pt x="17427" y="9445"/>
                    <a:pt x="17427" y="9445"/>
                  </a:cubicBezTo>
                  <a:cubicBezTo>
                    <a:pt x="18164" y="9223"/>
                    <a:pt x="18655" y="9445"/>
                    <a:pt x="19145" y="9891"/>
                  </a:cubicBezTo>
                  <a:cubicBezTo>
                    <a:pt x="19636" y="10336"/>
                    <a:pt x="19636" y="10781"/>
                    <a:pt x="19636" y="11227"/>
                  </a:cubicBezTo>
                  <a:lnTo>
                    <a:pt x="19145" y="17907"/>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675"/>
            </a:p>
          </p:txBody>
        </p:sp>
      </p:grpSp>
      <p:pic>
        <p:nvPicPr>
          <p:cNvPr id="53" name="Picture 52" descr="Logo&#10;&#10;Description automatically generated">
            <a:extLst>
              <a:ext uri="{FF2B5EF4-FFF2-40B4-BE49-F238E27FC236}">
                <a16:creationId xmlns:a16="http://schemas.microsoft.com/office/drawing/2014/main" id="{762028DD-E0E5-47A6-BA65-5668DBB82161}"/>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691603924"/>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s Ref">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p:spPr>
        <p:txBody>
          <a:bodyPr wrap="square" lIns="0" rtlCol="0" anchor="t" anchorCtr="0">
            <a:noAutofit/>
          </a:bodyPr>
          <a:lstStyle>
            <a:lvl1pPr marL="0" algn="l">
              <a:lnSpc>
                <a:spcPct val="100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Primary Colors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Google Shape;950;p165">
            <a:extLst>
              <a:ext uri="{FF2B5EF4-FFF2-40B4-BE49-F238E27FC236}">
                <a16:creationId xmlns:a16="http://schemas.microsoft.com/office/drawing/2014/main" id="{595E0D98-990C-44C0-B738-3F0A4CF1D8AD}"/>
              </a:ext>
            </a:extLst>
          </p:cNvPr>
          <p:cNvSpPr txBox="1"/>
          <p:nvPr/>
        </p:nvSpPr>
        <p:spPr>
          <a:xfrm>
            <a:off x="667649" y="2296058"/>
            <a:ext cx="640080" cy="1279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lstStyle/>
          <a:p>
            <a:pPr defTabSz="240431">
              <a:lnSpc>
                <a:spcPct val="120000"/>
              </a:lnSpc>
              <a:defRPr sz="1800" b="1" baseline="2777">
                <a:solidFill>
                  <a:srgbClr val="1F1B62"/>
                </a:solidFill>
              </a:defRPr>
            </a:pPr>
            <a:r>
              <a:rPr sz="1100" dirty="0">
                <a:solidFill>
                  <a:schemeClr val="tx2"/>
                </a:solidFill>
              </a:rPr>
              <a:t>RGB</a:t>
            </a:r>
          </a:p>
          <a:p>
            <a:pPr defTabSz="240431">
              <a:lnSpc>
                <a:spcPct val="120000"/>
              </a:lnSpc>
              <a:defRPr sz="1800" b="1" baseline="2777">
                <a:solidFill>
                  <a:srgbClr val="1F1B62"/>
                </a:solidFill>
              </a:defRPr>
            </a:pPr>
            <a:r>
              <a:rPr sz="1100" dirty="0">
                <a:solidFill>
                  <a:schemeClr val="tx2"/>
                </a:solidFill>
              </a:rPr>
              <a:t>66, 130, 254</a:t>
            </a:r>
          </a:p>
          <a:p>
            <a:pPr defTabSz="240431">
              <a:lnSpc>
                <a:spcPct val="120000"/>
              </a:lnSpc>
              <a:defRPr sz="1800" b="1" baseline="2777">
                <a:solidFill>
                  <a:srgbClr val="1F1B62"/>
                </a:solidFill>
              </a:defRPr>
            </a:pPr>
            <a:endParaRPr sz="1100" dirty="0">
              <a:solidFill>
                <a:schemeClr val="tx2"/>
              </a:solidFill>
            </a:endParaRPr>
          </a:p>
          <a:p>
            <a:pPr defTabSz="240431">
              <a:lnSpc>
                <a:spcPct val="120000"/>
              </a:lnSpc>
              <a:defRPr sz="1800" b="1" baseline="2777">
                <a:solidFill>
                  <a:srgbClr val="1F1B62"/>
                </a:solidFill>
              </a:defRPr>
            </a:pPr>
            <a:r>
              <a:rPr sz="1100" dirty="0">
                <a:solidFill>
                  <a:schemeClr val="tx2"/>
                </a:solidFill>
              </a:rPr>
              <a:t>CMYK</a:t>
            </a:r>
          </a:p>
          <a:p>
            <a:pPr defTabSz="171450">
              <a:lnSpc>
                <a:spcPct val="120000"/>
              </a:lnSpc>
              <a:defRPr sz="1800" b="1" baseline="2777">
                <a:solidFill>
                  <a:srgbClr val="1F1B62"/>
                </a:solidFill>
              </a:defRPr>
            </a:pPr>
            <a:r>
              <a:rPr sz="1100" dirty="0">
                <a:solidFill>
                  <a:schemeClr val="tx2"/>
                </a:solidFill>
              </a:rPr>
              <a:t>74, 49, 0, 0</a:t>
            </a:r>
            <a:br>
              <a:rPr sz="1100" dirty="0">
                <a:solidFill>
                  <a:schemeClr val="tx2"/>
                </a:solidFill>
              </a:rPr>
            </a:br>
            <a:endParaRPr sz="1100" dirty="0">
              <a:solidFill>
                <a:schemeClr val="tx2"/>
              </a:solidFill>
            </a:endParaRPr>
          </a:p>
          <a:p>
            <a:pPr defTabSz="240431">
              <a:lnSpc>
                <a:spcPct val="120000"/>
              </a:lnSpc>
              <a:defRPr sz="1800" b="1" baseline="2777">
                <a:solidFill>
                  <a:srgbClr val="1F1B62"/>
                </a:solidFill>
              </a:defRPr>
            </a:pPr>
            <a:r>
              <a:rPr sz="1100" dirty="0">
                <a:solidFill>
                  <a:schemeClr val="tx2"/>
                </a:solidFill>
              </a:rPr>
              <a:t>HEX</a:t>
            </a:r>
          </a:p>
          <a:p>
            <a:pPr defTabSz="240431">
              <a:lnSpc>
                <a:spcPct val="120000"/>
              </a:lnSpc>
              <a:defRPr sz="1800" b="1" baseline="2777">
                <a:solidFill>
                  <a:srgbClr val="1F1B62"/>
                </a:solidFill>
              </a:defRPr>
            </a:pPr>
            <a:r>
              <a:rPr sz="1100" dirty="0">
                <a:solidFill>
                  <a:schemeClr val="tx2"/>
                </a:solidFill>
              </a:rPr>
              <a:t>#4282FE</a:t>
            </a:r>
          </a:p>
        </p:txBody>
      </p:sp>
      <p:sp>
        <p:nvSpPr>
          <p:cNvPr id="24" name="Google Shape;950;p165">
            <a:extLst>
              <a:ext uri="{FF2B5EF4-FFF2-40B4-BE49-F238E27FC236}">
                <a16:creationId xmlns:a16="http://schemas.microsoft.com/office/drawing/2014/main" id="{D6B33897-08E1-49FE-9FDB-9625EB80C9AC}"/>
              </a:ext>
            </a:extLst>
          </p:cNvPr>
          <p:cNvSpPr txBox="1"/>
          <p:nvPr/>
        </p:nvSpPr>
        <p:spPr>
          <a:xfrm>
            <a:off x="667649" y="1986589"/>
            <a:ext cx="640080" cy="19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nchor="ctr"/>
          <a:lstStyle>
            <a:lvl1pPr defTabSz="641148">
              <a:defRPr b="1" baseline="1562">
                <a:solidFill>
                  <a:srgbClr val="1F1B62"/>
                </a:solidFill>
              </a:defRPr>
            </a:lvl1pPr>
          </a:lstStyle>
          <a:p>
            <a:r>
              <a:rPr sz="1200" dirty="0">
                <a:solidFill>
                  <a:schemeClr val="tx2"/>
                </a:solidFill>
              </a:rPr>
              <a:t>Br. Blue</a:t>
            </a:r>
          </a:p>
        </p:txBody>
      </p:sp>
      <p:sp>
        <p:nvSpPr>
          <p:cNvPr id="26" name="Circle">
            <a:extLst>
              <a:ext uri="{FF2B5EF4-FFF2-40B4-BE49-F238E27FC236}">
                <a16:creationId xmlns:a16="http://schemas.microsoft.com/office/drawing/2014/main" id="{1AAD07F4-7B69-474C-9C92-40EA29D17950}"/>
              </a:ext>
            </a:extLst>
          </p:cNvPr>
          <p:cNvSpPr/>
          <p:nvPr/>
        </p:nvSpPr>
        <p:spPr>
          <a:xfrm>
            <a:off x="263069" y="1898977"/>
            <a:ext cx="365760" cy="365760"/>
          </a:xfrm>
          <a:prstGeom prst="ellipse">
            <a:avLst/>
          </a:prstGeom>
          <a:solidFill>
            <a:schemeClr val="accent1"/>
          </a:solidFill>
          <a:ln w="12700">
            <a:noFill/>
            <a:miter/>
          </a:ln>
        </p:spPr>
        <p:txBody>
          <a:bodyPr lIns="27432" tIns="27432" rIns="27432" bIns="27432" anchor="ctr"/>
          <a:lstStyle/>
          <a:p>
            <a:endParaRPr sz="1100"/>
          </a:p>
        </p:txBody>
      </p:sp>
      <p:sp>
        <p:nvSpPr>
          <p:cNvPr id="29" name="Google Shape;950;p165">
            <a:extLst>
              <a:ext uri="{FF2B5EF4-FFF2-40B4-BE49-F238E27FC236}">
                <a16:creationId xmlns:a16="http://schemas.microsoft.com/office/drawing/2014/main" id="{71662322-DF77-4E39-9941-A2FAD97E4F02}"/>
              </a:ext>
            </a:extLst>
          </p:cNvPr>
          <p:cNvSpPr txBox="1"/>
          <p:nvPr/>
        </p:nvSpPr>
        <p:spPr>
          <a:xfrm>
            <a:off x="1751546" y="2296058"/>
            <a:ext cx="640080" cy="1279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31 27 98</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CMYK</a:t>
            </a:r>
          </a:p>
          <a:p>
            <a:pPr defTabSz="240431">
              <a:lnSpc>
                <a:spcPct val="120000"/>
              </a:lnSpc>
              <a:defRPr sz="1800" b="1" baseline="2777">
                <a:solidFill>
                  <a:srgbClr val="1F1B62"/>
                </a:solidFill>
              </a:defRPr>
            </a:pPr>
            <a:r>
              <a:rPr lang="en-US" sz="1100" dirty="0">
                <a:solidFill>
                  <a:schemeClr val="tx2"/>
                </a:solidFill>
              </a:rPr>
              <a:t>68,72,0,62</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#1F1B62</a:t>
            </a:r>
          </a:p>
        </p:txBody>
      </p:sp>
      <p:sp>
        <p:nvSpPr>
          <p:cNvPr id="30" name="Google Shape;950;p165">
            <a:extLst>
              <a:ext uri="{FF2B5EF4-FFF2-40B4-BE49-F238E27FC236}">
                <a16:creationId xmlns:a16="http://schemas.microsoft.com/office/drawing/2014/main" id="{17936708-916F-4FF9-A2DE-8697EEB6CFE6}"/>
              </a:ext>
            </a:extLst>
          </p:cNvPr>
          <p:cNvSpPr txBox="1"/>
          <p:nvPr/>
        </p:nvSpPr>
        <p:spPr>
          <a:xfrm>
            <a:off x="1751546" y="1986589"/>
            <a:ext cx="640080" cy="19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nchor="ctr"/>
          <a:lstStyle>
            <a:lvl1pPr defTabSz="641148">
              <a:defRPr b="1" baseline="1562">
                <a:solidFill>
                  <a:srgbClr val="1F1B62"/>
                </a:solidFill>
              </a:defRPr>
            </a:lvl1pPr>
          </a:lstStyle>
          <a:p>
            <a:r>
              <a:rPr lang="en-US" sz="1200" dirty="0">
                <a:solidFill>
                  <a:schemeClr val="tx2"/>
                </a:solidFill>
              </a:rPr>
              <a:t>Navy</a:t>
            </a:r>
          </a:p>
        </p:txBody>
      </p:sp>
      <p:sp>
        <p:nvSpPr>
          <p:cNvPr id="31" name="Circle">
            <a:extLst>
              <a:ext uri="{FF2B5EF4-FFF2-40B4-BE49-F238E27FC236}">
                <a16:creationId xmlns:a16="http://schemas.microsoft.com/office/drawing/2014/main" id="{3012C91D-9A1B-4DDF-AF45-1B9E868C31AA}"/>
              </a:ext>
            </a:extLst>
          </p:cNvPr>
          <p:cNvSpPr/>
          <p:nvPr/>
        </p:nvSpPr>
        <p:spPr>
          <a:xfrm>
            <a:off x="1346966" y="1898977"/>
            <a:ext cx="365760" cy="365760"/>
          </a:xfrm>
          <a:prstGeom prst="ellipse">
            <a:avLst/>
          </a:prstGeom>
          <a:solidFill>
            <a:schemeClr val="tx2"/>
          </a:solidFill>
          <a:ln w="12700">
            <a:noFill/>
            <a:miter/>
          </a:ln>
        </p:spPr>
        <p:txBody>
          <a:bodyPr lIns="27432" tIns="27432" rIns="27432" bIns="27432" anchor="ctr"/>
          <a:lstStyle/>
          <a:p>
            <a:endParaRPr sz="1100"/>
          </a:p>
        </p:txBody>
      </p:sp>
      <p:sp>
        <p:nvSpPr>
          <p:cNvPr id="36" name="Google Shape;950;p165">
            <a:extLst>
              <a:ext uri="{FF2B5EF4-FFF2-40B4-BE49-F238E27FC236}">
                <a16:creationId xmlns:a16="http://schemas.microsoft.com/office/drawing/2014/main" id="{1F529EB2-656E-4B5E-AD70-14927261EBC9}"/>
              </a:ext>
            </a:extLst>
          </p:cNvPr>
          <p:cNvSpPr txBox="1"/>
          <p:nvPr/>
        </p:nvSpPr>
        <p:spPr>
          <a:xfrm>
            <a:off x="2835443" y="2296058"/>
            <a:ext cx="640080" cy="1279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49 123 34</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CMYK</a:t>
            </a:r>
          </a:p>
          <a:p>
            <a:pPr defTabSz="240431">
              <a:lnSpc>
                <a:spcPct val="120000"/>
              </a:lnSpc>
              <a:defRPr sz="1800" b="1" baseline="2777">
                <a:solidFill>
                  <a:srgbClr val="1F1B62"/>
                </a:solidFill>
              </a:defRPr>
            </a:pPr>
            <a:r>
              <a:rPr lang="en-US" sz="1100" dirty="0">
                <a:solidFill>
                  <a:schemeClr val="tx2"/>
                </a:solidFill>
              </a:rPr>
              <a:t>60,0,72,52</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#317B22</a:t>
            </a:r>
          </a:p>
        </p:txBody>
      </p:sp>
      <p:sp>
        <p:nvSpPr>
          <p:cNvPr id="37" name="Google Shape;950;p165">
            <a:extLst>
              <a:ext uri="{FF2B5EF4-FFF2-40B4-BE49-F238E27FC236}">
                <a16:creationId xmlns:a16="http://schemas.microsoft.com/office/drawing/2014/main" id="{A6EF60C2-BABC-4127-A5FA-C0C4056D4F00}"/>
              </a:ext>
            </a:extLst>
          </p:cNvPr>
          <p:cNvSpPr txBox="1"/>
          <p:nvPr/>
        </p:nvSpPr>
        <p:spPr>
          <a:xfrm>
            <a:off x="2835443" y="1986589"/>
            <a:ext cx="640080" cy="19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nchor="ctr"/>
          <a:lstStyle>
            <a:lvl1pPr defTabSz="641148">
              <a:defRPr b="1" baseline="1562">
                <a:solidFill>
                  <a:srgbClr val="1F1B62"/>
                </a:solidFill>
              </a:defRPr>
            </a:lvl1pPr>
          </a:lstStyle>
          <a:p>
            <a:r>
              <a:rPr lang="en-US" sz="1200" dirty="0">
                <a:solidFill>
                  <a:schemeClr val="tx2"/>
                </a:solidFill>
              </a:rPr>
              <a:t>Green</a:t>
            </a:r>
          </a:p>
        </p:txBody>
      </p:sp>
      <p:sp>
        <p:nvSpPr>
          <p:cNvPr id="38" name="Circle">
            <a:extLst>
              <a:ext uri="{FF2B5EF4-FFF2-40B4-BE49-F238E27FC236}">
                <a16:creationId xmlns:a16="http://schemas.microsoft.com/office/drawing/2014/main" id="{E1BFE1F5-DAB9-4D35-8E3C-B8261D72E21A}"/>
              </a:ext>
            </a:extLst>
          </p:cNvPr>
          <p:cNvSpPr/>
          <p:nvPr/>
        </p:nvSpPr>
        <p:spPr>
          <a:xfrm>
            <a:off x="2430863" y="1898977"/>
            <a:ext cx="365760" cy="365760"/>
          </a:xfrm>
          <a:prstGeom prst="ellipse">
            <a:avLst/>
          </a:prstGeom>
          <a:solidFill>
            <a:schemeClr val="accent2"/>
          </a:solidFill>
          <a:ln w="12700">
            <a:noFill/>
            <a:miter/>
          </a:ln>
        </p:spPr>
        <p:txBody>
          <a:bodyPr lIns="27432" tIns="27432" rIns="27432" bIns="27432" anchor="ctr"/>
          <a:lstStyle/>
          <a:p>
            <a:endParaRPr sz="1100"/>
          </a:p>
        </p:txBody>
      </p:sp>
      <p:sp>
        <p:nvSpPr>
          <p:cNvPr id="40" name="Google Shape;950;p165">
            <a:extLst>
              <a:ext uri="{FF2B5EF4-FFF2-40B4-BE49-F238E27FC236}">
                <a16:creationId xmlns:a16="http://schemas.microsoft.com/office/drawing/2014/main" id="{287F1DF5-13CF-4DFB-A9A8-77A9E07FBB4B}"/>
              </a:ext>
            </a:extLst>
          </p:cNvPr>
          <p:cNvSpPr txBox="1"/>
          <p:nvPr/>
        </p:nvSpPr>
        <p:spPr>
          <a:xfrm>
            <a:off x="3919340" y="2296058"/>
            <a:ext cx="640080" cy="1279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br>
              <a:rPr lang="en-US" sz="1100" dirty="0">
                <a:solidFill>
                  <a:schemeClr val="tx2"/>
                </a:solidFill>
              </a:rPr>
            </a:br>
            <a:r>
              <a:rPr lang="en-US" sz="1100" dirty="0">
                <a:solidFill>
                  <a:schemeClr val="tx2"/>
                </a:solidFill>
              </a:rPr>
              <a:t>109 194 75</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CMYK</a:t>
            </a:r>
          </a:p>
          <a:p>
            <a:pPr defTabSz="240431">
              <a:lnSpc>
                <a:spcPct val="120000"/>
              </a:lnSpc>
              <a:defRPr sz="1800" b="1" baseline="2777">
                <a:solidFill>
                  <a:srgbClr val="1F1B62"/>
                </a:solidFill>
              </a:defRPr>
            </a:pPr>
            <a:r>
              <a:rPr lang="en-US" sz="1100" dirty="0">
                <a:solidFill>
                  <a:schemeClr val="tx2"/>
                </a:solidFill>
              </a:rPr>
              <a:t>65,39,0,25</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#6DC24B</a:t>
            </a:r>
          </a:p>
        </p:txBody>
      </p:sp>
      <p:sp>
        <p:nvSpPr>
          <p:cNvPr id="54" name="Google Shape;950;p165">
            <a:extLst>
              <a:ext uri="{FF2B5EF4-FFF2-40B4-BE49-F238E27FC236}">
                <a16:creationId xmlns:a16="http://schemas.microsoft.com/office/drawing/2014/main" id="{3855FE3D-4B44-48AF-B7A9-F25786FE86BD}"/>
              </a:ext>
            </a:extLst>
          </p:cNvPr>
          <p:cNvSpPr txBox="1"/>
          <p:nvPr/>
        </p:nvSpPr>
        <p:spPr>
          <a:xfrm>
            <a:off x="3919340" y="1986589"/>
            <a:ext cx="640080" cy="19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nchor="ctr"/>
          <a:lstStyle>
            <a:lvl1pPr defTabSz="641148">
              <a:defRPr b="1" baseline="1562">
                <a:solidFill>
                  <a:srgbClr val="1F1B62"/>
                </a:solidFill>
              </a:defRPr>
            </a:lvl1pPr>
          </a:lstStyle>
          <a:p>
            <a:r>
              <a:rPr lang="en-US" sz="1200" dirty="0">
                <a:solidFill>
                  <a:schemeClr val="tx2"/>
                </a:solidFill>
              </a:rPr>
              <a:t>Br. Green</a:t>
            </a:r>
          </a:p>
        </p:txBody>
      </p:sp>
      <p:sp>
        <p:nvSpPr>
          <p:cNvPr id="55" name="Circle">
            <a:extLst>
              <a:ext uri="{FF2B5EF4-FFF2-40B4-BE49-F238E27FC236}">
                <a16:creationId xmlns:a16="http://schemas.microsoft.com/office/drawing/2014/main" id="{685B1994-55C1-401F-9221-21E2CEF32078}"/>
              </a:ext>
            </a:extLst>
          </p:cNvPr>
          <p:cNvSpPr/>
          <p:nvPr/>
        </p:nvSpPr>
        <p:spPr>
          <a:xfrm>
            <a:off x="3514760" y="1898977"/>
            <a:ext cx="365760" cy="365760"/>
          </a:xfrm>
          <a:prstGeom prst="ellipse">
            <a:avLst/>
          </a:prstGeom>
          <a:solidFill>
            <a:schemeClr val="accent3"/>
          </a:solidFill>
          <a:ln w="12700">
            <a:noFill/>
            <a:miter/>
          </a:ln>
        </p:spPr>
        <p:txBody>
          <a:bodyPr lIns="27432" tIns="27432" rIns="27432" bIns="27432" anchor="ctr"/>
          <a:lstStyle/>
          <a:p>
            <a:endParaRPr sz="1100"/>
          </a:p>
        </p:txBody>
      </p:sp>
      <p:sp>
        <p:nvSpPr>
          <p:cNvPr id="57" name="Google Shape;950;p165">
            <a:extLst>
              <a:ext uri="{FF2B5EF4-FFF2-40B4-BE49-F238E27FC236}">
                <a16:creationId xmlns:a16="http://schemas.microsoft.com/office/drawing/2014/main" id="{E266E4AE-C1E6-4720-BE84-42B8FCFC8B6D}"/>
              </a:ext>
            </a:extLst>
          </p:cNvPr>
          <p:cNvSpPr txBox="1"/>
          <p:nvPr/>
        </p:nvSpPr>
        <p:spPr>
          <a:xfrm>
            <a:off x="5003237" y="2317302"/>
            <a:ext cx="640080" cy="1279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253 219 2</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CMYK</a:t>
            </a:r>
          </a:p>
          <a:p>
            <a:pPr defTabSz="240431">
              <a:lnSpc>
                <a:spcPct val="120000"/>
              </a:lnSpc>
              <a:defRPr sz="1800" b="1" baseline="2777">
                <a:solidFill>
                  <a:srgbClr val="1F1B62"/>
                </a:solidFill>
              </a:defRPr>
            </a:pPr>
            <a:r>
              <a:rPr lang="en-US" sz="1100" dirty="0">
                <a:solidFill>
                  <a:schemeClr val="tx2"/>
                </a:solidFill>
              </a:rPr>
              <a:t>0,13,99,1</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#FDDB02</a:t>
            </a:r>
          </a:p>
        </p:txBody>
      </p:sp>
      <p:sp>
        <p:nvSpPr>
          <p:cNvPr id="58" name="Google Shape;950;p165">
            <a:extLst>
              <a:ext uri="{FF2B5EF4-FFF2-40B4-BE49-F238E27FC236}">
                <a16:creationId xmlns:a16="http://schemas.microsoft.com/office/drawing/2014/main" id="{527E883F-C7D2-44C6-8130-49C7F5EF5074}"/>
              </a:ext>
            </a:extLst>
          </p:cNvPr>
          <p:cNvSpPr txBox="1"/>
          <p:nvPr/>
        </p:nvSpPr>
        <p:spPr>
          <a:xfrm>
            <a:off x="5003237" y="2007833"/>
            <a:ext cx="640080" cy="19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nchor="ctr"/>
          <a:lstStyle>
            <a:lvl1pPr defTabSz="641148">
              <a:defRPr b="1" baseline="1562">
                <a:solidFill>
                  <a:srgbClr val="1F1B62"/>
                </a:solidFill>
              </a:defRPr>
            </a:lvl1pPr>
          </a:lstStyle>
          <a:p>
            <a:r>
              <a:rPr lang="en-US" sz="1200" dirty="0">
                <a:solidFill>
                  <a:schemeClr val="tx2"/>
                </a:solidFill>
              </a:rPr>
              <a:t>Yellow</a:t>
            </a:r>
          </a:p>
        </p:txBody>
      </p:sp>
      <p:sp>
        <p:nvSpPr>
          <p:cNvPr id="59" name="Circle">
            <a:extLst>
              <a:ext uri="{FF2B5EF4-FFF2-40B4-BE49-F238E27FC236}">
                <a16:creationId xmlns:a16="http://schemas.microsoft.com/office/drawing/2014/main" id="{204C73A6-BDEC-45CC-A7DC-CFEACAA3BDD6}"/>
              </a:ext>
            </a:extLst>
          </p:cNvPr>
          <p:cNvSpPr/>
          <p:nvPr/>
        </p:nvSpPr>
        <p:spPr>
          <a:xfrm>
            <a:off x="4598657" y="1920221"/>
            <a:ext cx="365760" cy="365760"/>
          </a:xfrm>
          <a:prstGeom prst="ellipse">
            <a:avLst/>
          </a:prstGeom>
          <a:solidFill>
            <a:schemeClr val="accent4"/>
          </a:solidFill>
          <a:ln w="12700">
            <a:noFill/>
            <a:miter/>
          </a:ln>
        </p:spPr>
        <p:txBody>
          <a:bodyPr lIns="27432" tIns="27432" rIns="27432" bIns="27432" anchor="ctr"/>
          <a:lstStyle/>
          <a:p>
            <a:endParaRPr sz="1100"/>
          </a:p>
        </p:txBody>
      </p:sp>
      <p:sp>
        <p:nvSpPr>
          <p:cNvPr id="61" name="Google Shape;950;p165">
            <a:extLst>
              <a:ext uri="{FF2B5EF4-FFF2-40B4-BE49-F238E27FC236}">
                <a16:creationId xmlns:a16="http://schemas.microsoft.com/office/drawing/2014/main" id="{1F5F61D2-106A-4470-B714-D2F3759D8AED}"/>
              </a:ext>
            </a:extLst>
          </p:cNvPr>
          <p:cNvSpPr txBox="1"/>
          <p:nvPr/>
        </p:nvSpPr>
        <p:spPr>
          <a:xfrm>
            <a:off x="6087134" y="2317302"/>
            <a:ext cx="640080" cy="1279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br>
              <a:rPr lang="en-US" sz="1100" dirty="0">
                <a:solidFill>
                  <a:schemeClr val="tx2"/>
                </a:solidFill>
              </a:rPr>
            </a:br>
            <a:r>
              <a:rPr lang="en-US" sz="1100" dirty="0">
                <a:solidFill>
                  <a:schemeClr val="tx2"/>
                </a:solidFill>
              </a:rPr>
              <a:t>209 31 40</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CMYK</a:t>
            </a:r>
          </a:p>
          <a:p>
            <a:pPr defTabSz="240431">
              <a:lnSpc>
                <a:spcPct val="120000"/>
              </a:lnSpc>
              <a:defRPr sz="1800" b="1" baseline="2777">
                <a:solidFill>
                  <a:srgbClr val="1F1B62"/>
                </a:solidFill>
              </a:defRPr>
            </a:pPr>
            <a:r>
              <a:rPr lang="en-US" sz="1100" dirty="0">
                <a:solidFill>
                  <a:schemeClr val="tx2"/>
                </a:solidFill>
              </a:rPr>
              <a:t>0,85,81,18</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#D11F28</a:t>
            </a:r>
          </a:p>
        </p:txBody>
      </p:sp>
      <p:sp>
        <p:nvSpPr>
          <p:cNvPr id="62" name="Google Shape;950;p165">
            <a:extLst>
              <a:ext uri="{FF2B5EF4-FFF2-40B4-BE49-F238E27FC236}">
                <a16:creationId xmlns:a16="http://schemas.microsoft.com/office/drawing/2014/main" id="{E861217E-32FE-4569-8EFE-DB10083418D5}"/>
              </a:ext>
            </a:extLst>
          </p:cNvPr>
          <p:cNvSpPr txBox="1"/>
          <p:nvPr/>
        </p:nvSpPr>
        <p:spPr>
          <a:xfrm>
            <a:off x="6087134" y="2007833"/>
            <a:ext cx="640080" cy="19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nchor="ctr"/>
          <a:lstStyle>
            <a:lvl1pPr defTabSz="641148">
              <a:defRPr b="1" baseline="1562">
                <a:solidFill>
                  <a:srgbClr val="1F1B62"/>
                </a:solidFill>
              </a:defRPr>
            </a:lvl1pPr>
          </a:lstStyle>
          <a:p>
            <a:r>
              <a:rPr lang="en-US" sz="1200" dirty="0">
                <a:solidFill>
                  <a:schemeClr val="tx2"/>
                </a:solidFill>
              </a:rPr>
              <a:t>Red</a:t>
            </a:r>
          </a:p>
        </p:txBody>
      </p:sp>
      <p:sp>
        <p:nvSpPr>
          <p:cNvPr id="63" name="Circle">
            <a:extLst>
              <a:ext uri="{FF2B5EF4-FFF2-40B4-BE49-F238E27FC236}">
                <a16:creationId xmlns:a16="http://schemas.microsoft.com/office/drawing/2014/main" id="{DC9FB2AF-BA82-466A-9D28-94DDCFE110DB}"/>
              </a:ext>
            </a:extLst>
          </p:cNvPr>
          <p:cNvSpPr/>
          <p:nvPr/>
        </p:nvSpPr>
        <p:spPr>
          <a:xfrm>
            <a:off x="5682554" y="1920221"/>
            <a:ext cx="365760" cy="365760"/>
          </a:xfrm>
          <a:prstGeom prst="ellipse">
            <a:avLst/>
          </a:prstGeom>
          <a:solidFill>
            <a:schemeClr val="accent5"/>
          </a:solidFill>
          <a:ln w="12700">
            <a:noFill/>
            <a:miter/>
          </a:ln>
        </p:spPr>
        <p:txBody>
          <a:bodyPr lIns="27432" tIns="27432" rIns="27432" bIns="27432" anchor="ctr"/>
          <a:lstStyle/>
          <a:p>
            <a:endParaRPr sz="1100"/>
          </a:p>
        </p:txBody>
      </p:sp>
      <p:sp>
        <p:nvSpPr>
          <p:cNvPr id="65" name="Google Shape;950;p165">
            <a:extLst>
              <a:ext uri="{FF2B5EF4-FFF2-40B4-BE49-F238E27FC236}">
                <a16:creationId xmlns:a16="http://schemas.microsoft.com/office/drawing/2014/main" id="{D11E14AA-53CE-43BE-BDE8-3683DC8E91A1}"/>
              </a:ext>
            </a:extLst>
          </p:cNvPr>
          <p:cNvSpPr txBox="1"/>
          <p:nvPr/>
        </p:nvSpPr>
        <p:spPr>
          <a:xfrm>
            <a:off x="7171031" y="2317302"/>
            <a:ext cx="640080" cy="1279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122 48 150</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CMYK</a:t>
            </a:r>
          </a:p>
          <a:p>
            <a:pPr defTabSz="240431">
              <a:lnSpc>
                <a:spcPct val="120000"/>
              </a:lnSpc>
              <a:defRPr sz="1800" b="1" baseline="2777">
                <a:solidFill>
                  <a:srgbClr val="1F1B62"/>
                </a:solidFill>
              </a:defRPr>
            </a:pPr>
            <a:r>
              <a:rPr lang="en-US" sz="1100" dirty="0">
                <a:solidFill>
                  <a:schemeClr val="tx2"/>
                </a:solidFill>
              </a:rPr>
              <a:t>19,69,0,41</a:t>
            </a:r>
            <a:br>
              <a:rPr lang="en-US" sz="1100" dirty="0">
                <a:solidFill>
                  <a:schemeClr val="tx2"/>
                </a:solidFill>
              </a:rPr>
            </a:b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 </a:t>
            </a:r>
          </a:p>
          <a:p>
            <a:pPr defTabSz="240431">
              <a:lnSpc>
                <a:spcPct val="120000"/>
              </a:lnSpc>
              <a:defRPr sz="1800" b="1" baseline="2777">
                <a:solidFill>
                  <a:srgbClr val="1F1B62"/>
                </a:solidFill>
              </a:defRPr>
            </a:pPr>
            <a:r>
              <a:rPr lang="en-US" sz="1100" dirty="0">
                <a:solidFill>
                  <a:schemeClr val="tx2"/>
                </a:solidFill>
              </a:rPr>
              <a:t>#7A3096</a:t>
            </a:r>
          </a:p>
        </p:txBody>
      </p:sp>
      <p:sp>
        <p:nvSpPr>
          <p:cNvPr id="66" name="Google Shape;950;p165">
            <a:extLst>
              <a:ext uri="{FF2B5EF4-FFF2-40B4-BE49-F238E27FC236}">
                <a16:creationId xmlns:a16="http://schemas.microsoft.com/office/drawing/2014/main" id="{E98CE0A5-6448-4192-A32E-BA8E6FF53EAB}"/>
              </a:ext>
            </a:extLst>
          </p:cNvPr>
          <p:cNvSpPr txBox="1"/>
          <p:nvPr/>
        </p:nvSpPr>
        <p:spPr>
          <a:xfrm>
            <a:off x="7171031" y="2007833"/>
            <a:ext cx="640080" cy="19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nchor="ctr"/>
          <a:lstStyle>
            <a:lvl1pPr defTabSz="641148">
              <a:defRPr b="1" baseline="1562">
                <a:solidFill>
                  <a:srgbClr val="1F1B62"/>
                </a:solidFill>
              </a:defRPr>
            </a:lvl1pPr>
          </a:lstStyle>
          <a:p>
            <a:r>
              <a:rPr lang="en-US" sz="1200" dirty="0">
                <a:solidFill>
                  <a:schemeClr val="tx2"/>
                </a:solidFill>
              </a:rPr>
              <a:t>Br. Purple</a:t>
            </a:r>
          </a:p>
        </p:txBody>
      </p:sp>
      <p:sp>
        <p:nvSpPr>
          <p:cNvPr id="67" name="Circle">
            <a:extLst>
              <a:ext uri="{FF2B5EF4-FFF2-40B4-BE49-F238E27FC236}">
                <a16:creationId xmlns:a16="http://schemas.microsoft.com/office/drawing/2014/main" id="{C754D767-D4FE-4A14-ADE5-6F28E619A3D9}"/>
              </a:ext>
            </a:extLst>
          </p:cNvPr>
          <p:cNvSpPr/>
          <p:nvPr/>
        </p:nvSpPr>
        <p:spPr>
          <a:xfrm>
            <a:off x="6766451" y="1920221"/>
            <a:ext cx="365760" cy="365760"/>
          </a:xfrm>
          <a:prstGeom prst="ellipse">
            <a:avLst/>
          </a:prstGeom>
          <a:solidFill>
            <a:schemeClr val="accent6"/>
          </a:solidFill>
          <a:ln w="12700">
            <a:noFill/>
            <a:miter/>
          </a:ln>
        </p:spPr>
        <p:txBody>
          <a:bodyPr lIns="27432" tIns="27432" rIns="27432" bIns="27432" anchor="ctr"/>
          <a:lstStyle/>
          <a:p>
            <a:endParaRPr sz="1100"/>
          </a:p>
        </p:txBody>
      </p:sp>
      <p:sp>
        <p:nvSpPr>
          <p:cNvPr id="69" name="Google Shape;950;p165">
            <a:extLst>
              <a:ext uri="{FF2B5EF4-FFF2-40B4-BE49-F238E27FC236}">
                <a16:creationId xmlns:a16="http://schemas.microsoft.com/office/drawing/2014/main" id="{F5D9A3E7-7EED-4D3B-9733-DB7D51991015}"/>
              </a:ext>
            </a:extLst>
          </p:cNvPr>
          <p:cNvSpPr txBox="1"/>
          <p:nvPr/>
        </p:nvSpPr>
        <p:spPr>
          <a:xfrm>
            <a:off x="8254925" y="2317302"/>
            <a:ext cx="640080" cy="1279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50 37 84</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CMYK</a:t>
            </a:r>
          </a:p>
          <a:p>
            <a:pPr defTabSz="240431">
              <a:lnSpc>
                <a:spcPct val="120000"/>
              </a:lnSpc>
              <a:defRPr sz="1800" b="1" baseline="2777">
                <a:solidFill>
                  <a:srgbClr val="1F1B62"/>
                </a:solidFill>
              </a:defRPr>
            </a:pPr>
            <a:r>
              <a:rPr lang="en-US" sz="1100" dirty="0">
                <a:solidFill>
                  <a:schemeClr val="tx2"/>
                </a:solidFill>
              </a:rPr>
              <a:t>40,56,0,67</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#322554</a:t>
            </a:r>
          </a:p>
        </p:txBody>
      </p:sp>
      <p:sp>
        <p:nvSpPr>
          <p:cNvPr id="70" name="Google Shape;950;p165">
            <a:extLst>
              <a:ext uri="{FF2B5EF4-FFF2-40B4-BE49-F238E27FC236}">
                <a16:creationId xmlns:a16="http://schemas.microsoft.com/office/drawing/2014/main" id="{A6E7AACA-4DD6-4A3B-A2E2-AA61DB33DAF0}"/>
              </a:ext>
            </a:extLst>
          </p:cNvPr>
          <p:cNvSpPr txBox="1"/>
          <p:nvPr/>
        </p:nvSpPr>
        <p:spPr>
          <a:xfrm>
            <a:off x="8254925" y="2007833"/>
            <a:ext cx="640080" cy="19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420" tIns="27420" rIns="27420" bIns="27420" anchor="ctr"/>
          <a:lstStyle>
            <a:lvl1pPr defTabSz="641148">
              <a:defRPr b="1" baseline="1562">
                <a:solidFill>
                  <a:srgbClr val="1F1B62"/>
                </a:solidFill>
              </a:defRPr>
            </a:lvl1pPr>
          </a:lstStyle>
          <a:p>
            <a:r>
              <a:rPr lang="en-US" sz="1200" dirty="0">
                <a:solidFill>
                  <a:schemeClr val="tx2"/>
                </a:solidFill>
              </a:rPr>
              <a:t>Wipro Blue</a:t>
            </a:r>
          </a:p>
        </p:txBody>
      </p:sp>
      <p:sp>
        <p:nvSpPr>
          <p:cNvPr id="71" name="Circle">
            <a:extLst>
              <a:ext uri="{FF2B5EF4-FFF2-40B4-BE49-F238E27FC236}">
                <a16:creationId xmlns:a16="http://schemas.microsoft.com/office/drawing/2014/main" id="{44027E49-E426-4B28-AF3D-FB471364719E}"/>
              </a:ext>
            </a:extLst>
          </p:cNvPr>
          <p:cNvSpPr/>
          <p:nvPr/>
        </p:nvSpPr>
        <p:spPr>
          <a:xfrm>
            <a:off x="7850345" y="1920221"/>
            <a:ext cx="365760" cy="365760"/>
          </a:xfrm>
          <a:prstGeom prst="ellipse">
            <a:avLst/>
          </a:prstGeom>
          <a:solidFill>
            <a:schemeClr val="tx1"/>
          </a:solidFill>
          <a:ln w="12700">
            <a:noFill/>
            <a:miter/>
          </a:ln>
        </p:spPr>
        <p:txBody>
          <a:bodyPr lIns="27432" tIns="27432" rIns="27432" bIns="27432" anchor="ctr"/>
          <a:lstStyle/>
          <a:p>
            <a:endParaRPr sz="1100"/>
          </a:p>
        </p:txBody>
      </p:sp>
      <p:pic>
        <p:nvPicPr>
          <p:cNvPr id="56" name="Picture 55" descr="Logo&#10;&#10;Description automatically generated">
            <a:extLst>
              <a:ext uri="{FF2B5EF4-FFF2-40B4-BE49-F238E27FC236}">
                <a16:creationId xmlns:a16="http://schemas.microsoft.com/office/drawing/2014/main" id="{7CAB04FD-1472-4B31-89B7-DFE85CA089D0}"/>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429573117"/>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olors Ref">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Secondary Colors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Google Shape;950;p165">
            <a:extLst>
              <a:ext uri="{FF2B5EF4-FFF2-40B4-BE49-F238E27FC236}">
                <a16:creationId xmlns:a16="http://schemas.microsoft.com/office/drawing/2014/main" id="{595E0D98-990C-44C0-B738-3F0A4CF1D8AD}"/>
              </a:ext>
            </a:extLst>
          </p:cNvPr>
          <p:cNvSpPr txBox="1"/>
          <p:nvPr/>
        </p:nvSpPr>
        <p:spPr>
          <a:xfrm>
            <a:off x="263069" y="1686869"/>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53, 152, 178</a:t>
            </a:r>
            <a:endParaRPr sz="1100" dirty="0">
              <a:solidFill>
                <a:schemeClr val="tx2"/>
              </a:solidFill>
            </a:endParaRP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#3598B2</a:t>
            </a:r>
            <a:endParaRPr sz="1100" dirty="0">
              <a:solidFill>
                <a:schemeClr val="tx2"/>
              </a:solidFill>
            </a:endParaRPr>
          </a:p>
        </p:txBody>
      </p:sp>
      <p:sp>
        <p:nvSpPr>
          <p:cNvPr id="26" name="Circle">
            <a:extLst>
              <a:ext uri="{FF2B5EF4-FFF2-40B4-BE49-F238E27FC236}">
                <a16:creationId xmlns:a16="http://schemas.microsoft.com/office/drawing/2014/main" id="{1AAD07F4-7B69-474C-9C92-40EA29D17950}"/>
              </a:ext>
            </a:extLst>
          </p:cNvPr>
          <p:cNvSpPr/>
          <p:nvPr/>
        </p:nvSpPr>
        <p:spPr>
          <a:xfrm>
            <a:off x="263069" y="1289788"/>
            <a:ext cx="365760" cy="365760"/>
          </a:xfrm>
          <a:prstGeom prst="ellipse">
            <a:avLst/>
          </a:prstGeom>
          <a:solidFill>
            <a:srgbClr val="3598B2"/>
          </a:solidFill>
          <a:ln w="12700">
            <a:noFill/>
            <a:miter/>
          </a:ln>
        </p:spPr>
        <p:txBody>
          <a:bodyPr lIns="27432" tIns="27432" rIns="27432" bIns="27432" anchor="ctr"/>
          <a:lstStyle/>
          <a:p>
            <a:endParaRPr sz="1100"/>
          </a:p>
        </p:txBody>
      </p:sp>
      <p:sp>
        <p:nvSpPr>
          <p:cNvPr id="29" name="Google Shape;950;p165">
            <a:extLst>
              <a:ext uri="{FF2B5EF4-FFF2-40B4-BE49-F238E27FC236}">
                <a16:creationId xmlns:a16="http://schemas.microsoft.com/office/drawing/2014/main" id="{71662322-DF77-4E39-9941-A2FAD97E4F02}"/>
              </a:ext>
            </a:extLst>
          </p:cNvPr>
          <p:cNvSpPr txBox="1"/>
          <p:nvPr/>
        </p:nvSpPr>
        <p:spPr>
          <a:xfrm>
            <a:off x="1404763" y="1686869"/>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0, 137, 207</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#0089CF</a:t>
            </a:r>
          </a:p>
        </p:txBody>
      </p:sp>
      <p:sp>
        <p:nvSpPr>
          <p:cNvPr id="31" name="Circle">
            <a:extLst>
              <a:ext uri="{FF2B5EF4-FFF2-40B4-BE49-F238E27FC236}">
                <a16:creationId xmlns:a16="http://schemas.microsoft.com/office/drawing/2014/main" id="{3012C91D-9A1B-4DDF-AF45-1B9E868C31AA}"/>
              </a:ext>
            </a:extLst>
          </p:cNvPr>
          <p:cNvSpPr/>
          <p:nvPr/>
        </p:nvSpPr>
        <p:spPr>
          <a:xfrm>
            <a:off x="1404763" y="1289788"/>
            <a:ext cx="365760" cy="365760"/>
          </a:xfrm>
          <a:prstGeom prst="ellipse">
            <a:avLst/>
          </a:prstGeom>
          <a:solidFill>
            <a:srgbClr val="0089CF"/>
          </a:solidFill>
          <a:ln w="12700">
            <a:noFill/>
            <a:miter/>
          </a:ln>
        </p:spPr>
        <p:txBody>
          <a:bodyPr lIns="27432" tIns="27432" rIns="27432" bIns="27432" anchor="ctr"/>
          <a:lstStyle/>
          <a:p>
            <a:endParaRPr sz="1100"/>
          </a:p>
        </p:txBody>
      </p:sp>
      <p:sp>
        <p:nvSpPr>
          <p:cNvPr id="36" name="Google Shape;950;p165">
            <a:extLst>
              <a:ext uri="{FF2B5EF4-FFF2-40B4-BE49-F238E27FC236}">
                <a16:creationId xmlns:a16="http://schemas.microsoft.com/office/drawing/2014/main" id="{1F529EB2-656E-4B5E-AD70-14927261EBC9}"/>
              </a:ext>
            </a:extLst>
          </p:cNvPr>
          <p:cNvSpPr txBox="1"/>
          <p:nvPr/>
        </p:nvSpPr>
        <p:spPr>
          <a:xfrm>
            <a:off x="2546457" y="1686869"/>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3, 78, 162</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#034EA2</a:t>
            </a:r>
          </a:p>
        </p:txBody>
      </p:sp>
      <p:sp>
        <p:nvSpPr>
          <p:cNvPr id="38" name="Circle">
            <a:extLst>
              <a:ext uri="{FF2B5EF4-FFF2-40B4-BE49-F238E27FC236}">
                <a16:creationId xmlns:a16="http://schemas.microsoft.com/office/drawing/2014/main" id="{E1BFE1F5-DAB9-4D35-8E3C-B8261D72E21A}"/>
              </a:ext>
            </a:extLst>
          </p:cNvPr>
          <p:cNvSpPr/>
          <p:nvPr/>
        </p:nvSpPr>
        <p:spPr>
          <a:xfrm>
            <a:off x="2546457" y="1289788"/>
            <a:ext cx="365760" cy="365760"/>
          </a:xfrm>
          <a:prstGeom prst="ellipse">
            <a:avLst/>
          </a:prstGeom>
          <a:solidFill>
            <a:srgbClr val="034EA2"/>
          </a:solidFill>
          <a:ln w="12700">
            <a:noFill/>
            <a:miter/>
          </a:ln>
        </p:spPr>
        <p:txBody>
          <a:bodyPr lIns="27432" tIns="27432" rIns="27432" bIns="27432" anchor="ctr"/>
          <a:lstStyle/>
          <a:p>
            <a:endParaRPr sz="1100"/>
          </a:p>
        </p:txBody>
      </p:sp>
      <p:sp>
        <p:nvSpPr>
          <p:cNvPr id="40" name="Google Shape;950;p165">
            <a:extLst>
              <a:ext uri="{FF2B5EF4-FFF2-40B4-BE49-F238E27FC236}">
                <a16:creationId xmlns:a16="http://schemas.microsoft.com/office/drawing/2014/main" id="{287F1DF5-13CF-4DFB-A9A8-77A9E07FBB4B}"/>
              </a:ext>
            </a:extLst>
          </p:cNvPr>
          <p:cNvSpPr txBox="1"/>
          <p:nvPr/>
        </p:nvSpPr>
        <p:spPr>
          <a:xfrm>
            <a:off x="3688151" y="1686869"/>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br>
              <a:rPr lang="en-US" sz="1100" dirty="0">
                <a:solidFill>
                  <a:schemeClr val="tx2"/>
                </a:solidFill>
              </a:rPr>
            </a:br>
            <a:r>
              <a:rPr lang="en-US" sz="1100" dirty="0">
                <a:solidFill>
                  <a:schemeClr val="tx2"/>
                </a:solidFill>
              </a:rPr>
              <a:t>46, 71, 121</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#2E4779</a:t>
            </a:r>
          </a:p>
        </p:txBody>
      </p:sp>
      <p:sp>
        <p:nvSpPr>
          <p:cNvPr id="55" name="Circle">
            <a:extLst>
              <a:ext uri="{FF2B5EF4-FFF2-40B4-BE49-F238E27FC236}">
                <a16:creationId xmlns:a16="http://schemas.microsoft.com/office/drawing/2014/main" id="{685B1994-55C1-401F-9221-21E2CEF32078}"/>
              </a:ext>
            </a:extLst>
          </p:cNvPr>
          <p:cNvSpPr/>
          <p:nvPr/>
        </p:nvSpPr>
        <p:spPr>
          <a:xfrm>
            <a:off x="3688151" y="1289788"/>
            <a:ext cx="365760" cy="365760"/>
          </a:xfrm>
          <a:prstGeom prst="ellipse">
            <a:avLst/>
          </a:prstGeom>
          <a:solidFill>
            <a:srgbClr val="2E4779"/>
          </a:solidFill>
          <a:ln w="12700">
            <a:noFill/>
            <a:miter/>
          </a:ln>
        </p:spPr>
        <p:txBody>
          <a:bodyPr lIns="27432" tIns="27432" rIns="27432" bIns="27432" anchor="ctr"/>
          <a:lstStyle/>
          <a:p>
            <a:endParaRPr sz="1100"/>
          </a:p>
        </p:txBody>
      </p:sp>
      <p:sp>
        <p:nvSpPr>
          <p:cNvPr id="57" name="Google Shape;950;p165">
            <a:extLst>
              <a:ext uri="{FF2B5EF4-FFF2-40B4-BE49-F238E27FC236}">
                <a16:creationId xmlns:a16="http://schemas.microsoft.com/office/drawing/2014/main" id="{E266E4AE-C1E6-4720-BE84-42B8FCFC8B6D}"/>
              </a:ext>
            </a:extLst>
          </p:cNvPr>
          <p:cNvSpPr txBox="1"/>
          <p:nvPr/>
        </p:nvSpPr>
        <p:spPr>
          <a:xfrm>
            <a:off x="4829845" y="1708113"/>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78, 98, 153</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#4E6299</a:t>
            </a:r>
          </a:p>
        </p:txBody>
      </p:sp>
      <p:sp>
        <p:nvSpPr>
          <p:cNvPr id="59" name="Circle">
            <a:extLst>
              <a:ext uri="{FF2B5EF4-FFF2-40B4-BE49-F238E27FC236}">
                <a16:creationId xmlns:a16="http://schemas.microsoft.com/office/drawing/2014/main" id="{204C73A6-BDEC-45CC-A7DC-CFEACAA3BDD6}"/>
              </a:ext>
            </a:extLst>
          </p:cNvPr>
          <p:cNvSpPr/>
          <p:nvPr/>
        </p:nvSpPr>
        <p:spPr>
          <a:xfrm>
            <a:off x="4829845" y="1311032"/>
            <a:ext cx="365760" cy="365760"/>
          </a:xfrm>
          <a:prstGeom prst="ellipse">
            <a:avLst/>
          </a:prstGeom>
          <a:solidFill>
            <a:srgbClr val="4E6299"/>
          </a:solidFill>
          <a:ln w="12700">
            <a:noFill/>
            <a:miter/>
          </a:ln>
        </p:spPr>
        <p:txBody>
          <a:bodyPr lIns="27432" tIns="27432" rIns="27432" bIns="27432" anchor="ctr"/>
          <a:lstStyle/>
          <a:p>
            <a:endParaRPr sz="1100"/>
          </a:p>
        </p:txBody>
      </p:sp>
      <p:sp>
        <p:nvSpPr>
          <p:cNvPr id="61" name="Google Shape;950;p165">
            <a:extLst>
              <a:ext uri="{FF2B5EF4-FFF2-40B4-BE49-F238E27FC236}">
                <a16:creationId xmlns:a16="http://schemas.microsoft.com/office/drawing/2014/main" id="{1F5F61D2-106A-4470-B714-D2F3759D8AED}"/>
              </a:ext>
            </a:extLst>
          </p:cNvPr>
          <p:cNvSpPr txBox="1"/>
          <p:nvPr/>
        </p:nvSpPr>
        <p:spPr>
          <a:xfrm>
            <a:off x="5971539" y="1708113"/>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br>
              <a:rPr lang="en-US" sz="1100" dirty="0">
                <a:solidFill>
                  <a:schemeClr val="tx2"/>
                </a:solidFill>
              </a:rPr>
            </a:br>
            <a:r>
              <a:rPr lang="en-US" sz="1100" dirty="0">
                <a:solidFill>
                  <a:schemeClr val="tx2"/>
                </a:solidFill>
              </a:rPr>
              <a:t>123, 103, 162</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#7B6CA2</a:t>
            </a:r>
          </a:p>
        </p:txBody>
      </p:sp>
      <p:sp>
        <p:nvSpPr>
          <p:cNvPr id="63" name="Circle">
            <a:extLst>
              <a:ext uri="{FF2B5EF4-FFF2-40B4-BE49-F238E27FC236}">
                <a16:creationId xmlns:a16="http://schemas.microsoft.com/office/drawing/2014/main" id="{DC9FB2AF-BA82-466A-9D28-94DDCFE110DB}"/>
              </a:ext>
            </a:extLst>
          </p:cNvPr>
          <p:cNvSpPr/>
          <p:nvPr/>
        </p:nvSpPr>
        <p:spPr>
          <a:xfrm>
            <a:off x="5971539" y="1311032"/>
            <a:ext cx="365760" cy="365760"/>
          </a:xfrm>
          <a:prstGeom prst="ellipse">
            <a:avLst/>
          </a:prstGeom>
          <a:solidFill>
            <a:srgbClr val="7B6CA2"/>
          </a:solidFill>
          <a:ln w="12700">
            <a:noFill/>
            <a:miter/>
          </a:ln>
        </p:spPr>
        <p:txBody>
          <a:bodyPr lIns="27432" tIns="27432" rIns="27432" bIns="27432" anchor="ctr"/>
          <a:lstStyle/>
          <a:p>
            <a:endParaRPr sz="1100"/>
          </a:p>
        </p:txBody>
      </p:sp>
      <p:sp>
        <p:nvSpPr>
          <p:cNvPr id="65" name="Google Shape;950;p165">
            <a:extLst>
              <a:ext uri="{FF2B5EF4-FFF2-40B4-BE49-F238E27FC236}">
                <a16:creationId xmlns:a16="http://schemas.microsoft.com/office/drawing/2014/main" id="{D11E14AA-53CE-43BE-BDE8-3683DC8E91A1}"/>
              </a:ext>
            </a:extLst>
          </p:cNvPr>
          <p:cNvSpPr txBox="1"/>
          <p:nvPr/>
        </p:nvSpPr>
        <p:spPr>
          <a:xfrm>
            <a:off x="7113233" y="1708113"/>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177, 37, 115</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 </a:t>
            </a:r>
          </a:p>
          <a:p>
            <a:pPr defTabSz="240431">
              <a:lnSpc>
                <a:spcPct val="120000"/>
              </a:lnSpc>
              <a:defRPr sz="1800" b="1" baseline="2777">
                <a:solidFill>
                  <a:srgbClr val="1F1B62"/>
                </a:solidFill>
              </a:defRPr>
            </a:pPr>
            <a:r>
              <a:rPr lang="en-US" sz="1100" dirty="0">
                <a:solidFill>
                  <a:schemeClr val="tx2"/>
                </a:solidFill>
              </a:rPr>
              <a:t>#B12573</a:t>
            </a:r>
          </a:p>
        </p:txBody>
      </p:sp>
      <p:sp>
        <p:nvSpPr>
          <p:cNvPr id="67" name="Circle">
            <a:extLst>
              <a:ext uri="{FF2B5EF4-FFF2-40B4-BE49-F238E27FC236}">
                <a16:creationId xmlns:a16="http://schemas.microsoft.com/office/drawing/2014/main" id="{C754D767-D4FE-4A14-ADE5-6F28E619A3D9}"/>
              </a:ext>
            </a:extLst>
          </p:cNvPr>
          <p:cNvSpPr/>
          <p:nvPr/>
        </p:nvSpPr>
        <p:spPr>
          <a:xfrm>
            <a:off x="7113233" y="1311032"/>
            <a:ext cx="365760" cy="365760"/>
          </a:xfrm>
          <a:prstGeom prst="ellipse">
            <a:avLst/>
          </a:prstGeom>
          <a:solidFill>
            <a:srgbClr val="B12573"/>
          </a:solidFill>
          <a:ln w="12700">
            <a:noFill/>
            <a:miter/>
          </a:ln>
        </p:spPr>
        <p:txBody>
          <a:bodyPr lIns="27432" tIns="27432" rIns="27432" bIns="27432" anchor="ctr"/>
          <a:lstStyle/>
          <a:p>
            <a:endParaRPr sz="1100"/>
          </a:p>
        </p:txBody>
      </p:sp>
      <p:sp>
        <p:nvSpPr>
          <p:cNvPr id="69" name="Google Shape;950;p165">
            <a:extLst>
              <a:ext uri="{FF2B5EF4-FFF2-40B4-BE49-F238E27FC236}">
                <a16:creationId xmlns:a16="http://schemas.microsoft.com/office/drawing/2014/main" id="{F5D9A3E7-7EED-4D3B-9733-DB7D51991015}"/>
              </a:ext>
            </a:extLst>
          </p:cNvPr>
          <p:cNvSpPr txBox="1"/>
          <p:nvPr/>
        </p:nvSpPr>
        <p:spPr>
          <a:xfrm>
            <a:off x="8254925" y="1708113"/>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199, 62, 101</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#C73E65</a:t>
            </a:r>
          </a:p>
        </p:txBody>
      </p:sp>
      <p:sp>
        <p:nvSpPr>
          <p:cNvPr id="71" name="Circle">
            <a:extLst>
              <a:ext uri="{FF2B5EF4-FFF2-40B4-BE49-F238E27FC236}">
                <a16:creationId xmlns:a16="http://schemas.microsoft.com/office/drawing/2014/main" id="{44027E49-E426-4B28-AF3D-FB471364719E}"/>
              </a:ext>
            </a:extLst>
          </p:cNvPr>
          <p:cNvSpPr/>
          <p:nvPr/>
        </p:nvSpPr>
        <p:spPr>
          <a:xfrm>
            <a:off x="8254925" y="1311032"/>
            <a:ext cx="365760" cy="365760"/>
          </a:xfrm>
          <a:prstGeom prst="ellipse">
            <a:avLst/>
          </a:prstGeom>
          <a:solidFill>
            <a:srgbClr val="C73E65"/>
          </a:solidFill>
          <a:ln w="12700">
            <a:noFill/>
            <a:miter/>
          </a:ln>
        </p:spPr>
        <p:txBody>
          <a:bodyPr lIns="27432" tIns="27432" rIns="27432" bIns="27432" anchor="ctr"/>
          <a:lstStyle/>
          <a:p>
            <a:endParaRPr sz="1100"/>
          </a:p>
        </p:txBody>
      </p:sp>
      <p:pic>
        <p:nvPicPr>
          <p:cNvPr id="56" name="Picture 55" descr="Logo&#10;&#10;Description automatically generated">
            <a:extLst>
              <a:ext uri="{FF2B5EF4-FFF2-40B4-BE49-F238E27FC236}">
                <a16:creationId xmlns:a16="http://schemas.microsoft.com/office/drawing/2014/main" id="{7CAB04FD-1472-4B31-89B7-DFE85CA089D0}"/>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64" name="Google Shape;950;p165">
            <a:extLst>
              <a:ext uri="{FF2B5EF4-FFF2-40B4-BE49-F238E27FC236}">
                <a16:creationId xmlns:a16="http://schemas.microsoft.com/office/drawing/2014/main" id="{D34C45B2-EBAC-438F-9CAA-883D1AF6E18A}"/>
              </a:ext>
            </a:extLst>
          </p:cNvPr>
          <p:cNvSpPr txBox="1"/>
          <p:nvPr userDrawn="1"/>
        </p:nvSpPr>
        <p:spPr>
          <a:xfrm>
            <a:off x="263069" y="3557233"/>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209, 100, 83</a:t>
            </a:r>
            <a:endParaRPr sz="1100" dirty="0">
              <a:solidFill>
                <a:schemeClr val="tx2"/>
              </a:solidFill>
            </a:endParaRPr>
          </a:p>
          <a:p>
            <a:pPr defTabSz="240431">
              <a:lnSpc>
                <a:spcPct val="120000"/>
              </a:lnSpc>
              <a:defRPr sz="1800" b="1" baseline="2777">
                <a:solidFill>
                  <a:srgbClr val="1F1B62"/>
                </a:solidFill>
              </a:defRPr>
            </a:pPr>
            <a:endParaRPr sz="1100" dirty="0">
              <a:solidFill>
                <a:schemeClr val="tx2"/>
              </a:solidFill>
            </a:endParaRPr>
          </a:p>
          <a:p>
            <a:pPr defTabSz="240431">
              <a:lnSpc>
                <a:spcPct val="120000"/>
              </a:lnSpc>
              <a:defRPr sz="1800" b="1" baseline="2777">
                <a:solidFill>
                  <a:srgbClr val="1F1B62"/>
                </a:solidFill>
              </a:defRPr>
            </a:pPr>
            <a:r>
              <a:rPr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#D16453</a:t>
            </a:r>
            <a:endParaRPr sz="1100" dirty="0">
              <a:solidFill>
                <a:schemeClr val="tx2"/>
              </a:solidFill>
            </a:endParaRPr>
          </a:p>
        </p:txBody>
      </p:sp>
      <p:sp>
        <p:nvSpPr>
          <p:cNvPr id="72" name="Circle">
            <a:extLst>
              <a:ext uri="{FF2B5EF4-FFF2-40B4-BE49-F238E27FC236}">
                <a16:creationId xmlns:a16="http://schemas.microsoft.com/office/drawing/2014/main" id="{78C53001-4D09-440C-92B6-A2AF8FA412D8}"/>
              </a:ext>
            </a:extLst>
          </p:cNvPr>
          <p:cNvSpPr/>
          <p:nvPr userDrawn="1"/>
        </p:nvSpPr>
        <p:spPr>
          <a:xfrm>
            <a:off x="263069" y="3160152"/>
            <a:ext cx="365760" cy="365760"/>
          </a:xfrm>
          <a:prstGeom prst="ellipse">
            <a:avLst/>
          </a:prstGeom>
          <a:solidFill>
            <a:srgbClr val="D16453"/>
          </a:solidFill>
          <a:ln w="12700">
            <a:noFill/>
            <a:miter/>
          </a:ln>
        </p:spPr>
        <p:txBody>
          <a:bodyPr lIns="27432" tIns="27432" rIns="27432" bIns="27432" anchor="ctr"/>
          <a:lstStyle/>
          <a:p>
            <a:endParaRPr sz="1100"/>
          </a:p>
        </p:txBody>
      </p:sp>
      <p:sp>
        <p:nvSpPr>
          <p:cNvPr id="73" name="Google Shape;950;p165">
            <a:extLst>
              <a:ext uri="{FF2B5EF4-FFF2-40B4-BE49-F238E27FC236}">
                <a16:creationId xmlns:a16="http://schemas.microsoft.com/office/drawing/2014/main" id="{D2E89D91-BB29-4B13-B607-FEF71D9DDDAE}"/>
              </a:ext>
            </a:extLst>
          </p:cNvPr>
          <p:cNvSpPr txBox="1"/>
          <p:nvPr userDrawn="1"/>
        </p:nvSpPr>
        <p:spPr>
          <a:xfrm>
            <a:off x="1404763" y="3557233"/>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217, 130, 53</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#D98235</a:t>
            </a:r>
          </a:p>
        </p:txBody>
      </p:sp>
      <p:sp>
        <p:nvSpPr>
          <p:cNvPr id="75" name="Circle">
            <a:extLst>
              <a:ext uri="{FF2B5EF4-FFF2-40B4-BE49-F238E27FC236}">
                <a16:creationId xmlns:a16="http://schemas.microsoft.com/office/drawing/2014/main" id="{A8188DEE-8CCB-4A9C-9EC4-CD2C4E8ED98B}"/>
              </a:ext>
            </a:extLst>
          </p:cNvPr>
          <p:cNvSpPr/>
          <p:nvPr userDrawn="1"/>
        </p:nvSpPr>
        <p:spPr>
          <a:xfrm>
            <a:off x="1404763" y="3160152"/>
            <a:ext cx="365760" cy="365760"/>
          </a:xfrm>
          <a:prstGeom prst="ellipse">
            <a:avLst/>
          </a:prstGeom>
          <a:solidFill>
            <a:srgbClr val="D98235"/>
          </a:solidFill>
          <a:ln w="12700">
            <a:noFill/>
            <a:miter/>
          </a:ln>
        </p:spPr>
        <p:txBody>
          <a:bodyPr lIns="27432" tIns="27432" rIns="27432" bIns="27432" anchor="ctr"/>
          <a:lstStyle/>
          <a:p>
            <a:endParaRPr sz="1100"/>
          </a:p>
        </p:txBody>
      </p:sp>
      <p:sp>
        <p:nvSpPr>
          <p:cNvPr id="76" name="Google Shape;950;p165">
            <a:extLst>
              <a:ext uri="{FF2B5EF4-FFF2-40B4-BE49-F238E27FC236}">
                <a16:creationId xmlns:a16="http://schemas.microsoft.com/office/drawing/2014/main" id="{E96F3060-AAB2-4907-AEDC-028167466F68}"/>
              </a:ext>
            </a:extLst>
          </p:cNvPr>
          <p:cNvSpPr txBox="1"/>
          <p:nvPr userDrawn="1"/>
        </p:nvSpPr>
        <p:spPr>
          <a:xfrm>
            <a:off x="2546457" y="3557233"/>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236, 189, 52</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#ECBD34</a:t>
            </a:r>
          </a:p>
        </p:txBody>
      </p:sp>
      <p:sp>
        <p:nvSpPr>
          <p:cNvPr id="78" name="Circle">
            <a:extLst>
              <a:ext uri="{FF2B5EF4-FFF2-40B4-BE49-F238E27FC236}">
                <a16:creationId xmlns:a16="http://schemas.microsoft.com/office/drawing/2014/main" id="{83567A74-D2AA-4132-B5AD-733197A96F8D}"/>
              </a:ext>
            </a:extLst>
          </p:cNvPr>
          <p:cNvSpPr/>
          <p:nvPr userDrawn="1"/>
        </p:nvSpPr>
        <p:spPr>
          <a:xfrm>
            <a:off x="2546457" y="3160152"/>
            <a:ext cx="365760" cy="365760"/>
          </a:xfrm>
          <a:prstGeom prst="ellipse">
            <a:avLst/>
          </a:prstGeom>
          <a:solidFill>
            <a:srgbClr val="ECBD34"/>
          </a:solidFill>
          <a:ln w="12700">
            <a:noFill/>
            <a:miter/>
          </a:ln>
        </p:spPr>
        <p:txBody>
          <a:bodyPr lIns="27432" tIns="27432" rIns="27432" bIns="27432" anchor="ctr"/>
          <a:lstStyle/>
          <a:p>
            <a:endParaRPr sz="1100"/>
          </a:p>
        </p:txBody>
      </p:sp>
      <p:sp>
        <p:nvSpPr>
          <p:cNvPr id="79" name="Google Shape;950;p165">
            <a:extLst>
              <a:ext uri="{FF2B5EF4-FFF2-40B4-BE49-F238E27FC236}">
                <a16:creationId xmlns:a16="http://schemas.microsoft.com/office/drawing/2014/main" id="{CD559FFF-FCA4-4227-B025-A9C1D24B0841}"/>
              </a:ext>
            </a:extLst>
          </p:cNvPr>
          <p:cNvSpPr txBox="1"/>
          <p:nvPr userDrawn="1"/>
        </p:nvSpPr>
        <p:spPr>
          <a:xfrm>
            <a:off x="3688151" y="3557233"/>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br>
              <a:rPr lang="en-US" sz="1100" dirty="0">
                <a:solidFill>
                  <a:schemeClr val="tx2"/>
                </a:solidFill>
              </a:rPr>
            </a:br>
            <a:r>
              <a:rPr lang="en-US" sz="1100" dirty="0">
                <a:solidFill>
                  <a:schemeClr val="tx2"/>
                </a:solidFill>
              </a:rPr>
              <a:t>190, 204, 69</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#BECC45</a:t>
            </a:r>
          </a:p>
        </p:txBody>
      </p:sp>
      <p:sp>
        <p:nvSpPr>
          <p:cNvPr id="81" name="Circle">
            <a:extLst>
              <a:ext uri="{FF2B5EF4-FFF2-40B4-BE49-F238E27FC236}">
                <a16:creationId xmlns:a16="http://schemas.microsoft.com/office/drawing/2014/main" id="{3BD3BB92-CF78-4804-8732-72632E046231}"/>
              </a:ext>
            </a:extLst>
          </p:cNvPr>
          <p:cNvSpPr/>
          <p:nvPr userDrawn="1"/>
        </p:nvSpPr>
        <p:spPr>
          <a:xfrm>
            <a:off x="3688151" y="3160152"/>
            <a:ext cx="365760" cy="365760"/>
          </a:xfrm>
          <a:prstGeom prst="ellipse">
            <a:avLst/>
          </a:prstGeom>
          <a:solidFill>
            <a:srgbClr val="BECC45"/>
          </a:solidFill>
          <a:ln w="12700">
            <a:noFill/>
            <a:miter/>
          </a:ln>
        </p:spPr>
        <p:txBody>
          <a:bodyPr lIns="27432" tIns="27432" rIns="27432" bIns="27432" anchor="ctr"/>
          <a:lstStyle/>
          <a:p>
            <a:endParaRPr sz="1100"/>
          </a:p>
        </p:txBody>
      </p:sp>
      <p:sp>
        <p:nvSpPr>
          <p:cNvPr id="82" name="Google Shape;950;p165">
            <a:extLst>
              <a:ext uri="{FF2B5EF4-FFF2-40B4-BE49-F238E27FC236}">
                <a16:creationId xmlns:a16="http://schemas.microsoft.com/office/drawing/2014/main" id="{BCEAD6BC-05CA-4A69-8CA4-B911D8B02560}"/>
              </a:ext>
            </a:extLst>
          </p:cNvPr>
          <p:cNvSpPr txBox="1"/>
          <p:nvPr userDrawn="1"/>
        </p:nvSpPr>
        <p:spPr>
          <a:xfrm>
            <a:off x="4829845" y="3578477"/>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147, 191, 89</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#93BF59</a:t>
            </a:r>
          </a:p>
        </p:txBody>
      </p:sp>
      <p:sp>
        <p:nvSpPr>
          <p:cNvPr id="84" name="Circle">
            <a:extLst>
              <a:ext uri="{FF2B5EF4-FFF2-40B4-BE49-F238E27FC236}">
                <a16:creationId xmlns:a16="http://schemas.microsoft.com/office/drawing/2014/main" id="{53D3D4CA-F7A0-45FB-93EA-DCFD69A81ABF}"/>
              </a:ext>
            </a:extLst>
          </p:cNvPr>
          <p:cNvSpPr/>
          <p:nvPr userDrawn="1"/>
        </p:nvSpPr>
        <p:spPr>
          <a:xfrm>
            <a:off x="4829845" y="3181396"/>
            <a:ext cx="365760" cy="365760"/>
          </a:xfrm>
          <a:prstGeom prst="ellipse">
            <a:avLst/>
          </a:prstGeom>
          <a:solidFill>
            <a:srgbClr val="93BF59"/>
          </a:solidFill>
          <a:ln w="12700">
            <a:noFill/>
            <a:miter/>
          </a:ln>
        </p:spPr>
        <p:txBody>
          <a:bodyPr lIns="27432" tIns="27432" rIns="27432" bIns="27432" anchor="ctr"/>
          <a:lstStyle/>
          <a:p>
            <a:endParaRPr sz="1100"/>
          </a:p>
        </p:txBody>
      </p:sp>
      <p:sp>
        <p:nvSpPr>
          <p:cNvPr id="85" name="Google Shape;950;p165">
            <a:extLst>
              <a:ext uri="{FF2B5EF4-FFF2-40B4-BE49-F238E27FC236}">
                <a16:creationId xmlns:a16="http://schemas.microsoft.com/office/drawing/2014/main" id="{862F16A9-F817-4EBC-A08B-859925D6A8B3}"/>
              </a:ext>
            </a:extLst>
          </p:cNvPr>
          <p:cNvSpPr txBox="1"/>
          <p:nvPr userDrawn="1"/>
        </p:nvSpPr>
        <p:spPr>
          <a:xfrm>
            <a:off x="5971539" y="3578477"/>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br>
              <a:rPr lang="en-US" sz="1100" dirty="0">
                <a:solidFill>
                  <a:schemeClr val="tx2"/>
                </a:solidFill>
              </a:rPr>
            </a:br>
            <a:r>
              <a:rPr lang="en-US" sz="1100" dirty="0">
                <a:solidFill>
                  <a:schemeClr val="tx2"/>
                </a:solidFill>
              </a:rPr>
              <a:t>69, 175, 124</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#45AF7C</a:t>
            </a:r>
          </a:p>
        </p:txBody>
      </p:sp>
      <p:sp>
        <p:nvSpPr>
          <p:cNvPr id="87" name="Circle">
            <a:extLst>
              <a:ext uri="{FF2B5EF4-FFF2-40B4-BE49-F238E27FC236}">
                <a16:creationId xmlns:a16="http://schemas.microsoft.com/office/drawing/2014/main" id="{7AD276BB-4AF5-4D4E-9852-EFFC0EC44F4E}"/>
              </a:ext>
            </a:extLst>
          </p:cNvPr>
          <p:cNvSpPr/>
          <p:nvPr userDrawn="1"/>
        </p:nvSpPr>
        <p:spPr>
          <a:xfrm>
            <a:off x="5971539" y="3181396"/>
            <a:ext cx="365760" cy="365760"/>
          </a:xfrm>
          <a:prstGeom prst="ellipse">
            <a:avLst/>
          </a:prstGeom>
          <a:solidFill>
            <a:srgbClr val="45AF7C"/>
          </a:solidFill>
          <a:ln w="12700">
            <a:noFill/>
            <a:miter/>
          </a:ln>
        </p:spPr>
        <p:txBody>
          <a:bodyPr lIns="27432" tIns="27432" rIns="27432" bIns="27432" anchor="ctr"/>
          <a:lstStyle/>
          <a:p>
            <a:endParaRPr sz="1100"/>
          </a:p>
        </p:txBody>
      </p:sp>
      <p:sp>
        <p:nvSpPr>
          <p:cNvPr id="88" name="Google Shape;950;p165">
            <a:extLst>
              <a:ext uri="{FF2B5EF4-FFF2-40B4-BE49-F238E27FC236}">
                <a16:creationId xmlns:a16="http://schemas.microsoft.com/office/drawing/2014/main" id="{FFEBCED9-02F2-4458-9AEB-3D20FF03A53E}"/>
              </a:ext>
            </a:extLst>
          </p:cNvPr>
          <p:cNvSpPr txBox="1"/>
          <p:nvPr userDrawn="1"/>
        </p:nvSpPr>
        <p:spPr>
          <a:xfrm>
            <a:off x="7113233" y="3578477"/>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41, 163, 128</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 </a:t>
            </a:r>
          </a:p>
          <a:p>
            <a:pPr defTabSz="240431">
              <a:lnSpc>
                <a:spcPct val="120000"/>
              </a:lnSpc>
              <a:defRPr sz="1800" b="1" baseline="2777">
                <a:solidFill>
                  <a:srgbClr val="1F1B62"/>
                </a:solidFill>
              </a:defRPr>
            </a:pPr>
            <a:r>
              <a:rPr lang="en-US" sz="1100" dirty="0">
                <a:solidFill>
                  <a:schemeClr val="tx2"/>
                </a:solidFill>
              </a:rPr>
              <a:t>#29A380</a:t>
            </a:r>
          </a:p>
        </p:txBody>
      </p:sp>
      <p:sp>
        <p:nvSpPr>
          <p:cNvPr id="90" name="Circle">
            <a:extLst>
              <a:ext uri="{FF2B5EF4-FFF2-40B4-BE49-F238E27FC236}">
                <a16:creationId xmlns:a16="http://schemas.microsoft.com/office/drawing/2014/main" id="{CE09089A-E080-4F35-AB79-4301D9FEA297}"/>
              </a:ext>
            </a:extLst>
          </p:cNvPr>
          <p:cNvSpPr/>
          <p:nvPr userDrawn="1"/>
        </p:nvSpPr>
        <p:spPr>
          <a:xfrm>
            <a:off x="7113233" y="3181396"/>
            <a:ext cx="365760" cy="365760"/>
          </a:xfrm>
          <a:prstGeom prst="ellipse">
            <a:avLst/>
          </a:prstGeom>
          <a:solidFill>
            <a:srgbClr val="29A380"/>
          </a:solidFill>
          <a:ln w="12700">
            <a:noFill/>
            <a:miter/>
          </a:ln>
        </p:spPr>
        <p:txBody>
          <a:bodyPr lIns="27432" tIns="27432" rIns="27432" bIns="27432" anchor="ctr"/>
          <a:lstStyle/>
          <a:p>
            <a:endParaRPr sz="1100"/>
          </a:p>
        </p:txBody>
      </p:sp>
      <p:sp>
        <p:nvSpPr>
          <p:cNvPr id="91" name="Google Shape;950;p165">
            <a:extLst>
              <a:ext uri="{FF2B5EF4-FFF2-40B4-BE49-F238E27FC236}">
                <a16:creationId xmlns:a16="http://schemas.microsoft.com/office/drawing/2014/main" id="{F06A63FA-042F-4FAE-B523-27A5A9A9EB7F}"/>
              </a:ext>
            </a:extLst>
          </p:cNvPr>
          <p:cNvSpPr txBox="1"/>
          <p:nvPr userDrawn="1"/>
        </p:nvSpPr>
        <p:spPr>
          <a:xfrm>
            <a:off x="8254925" y="3578477"/>
            <a:ext cx="640080" cy="127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420" tIns="27420" rIns="27420" bIns="27420"/>
          <a:lstStyle/>
          <a:p>
            <a:pPr defTabSz="240431">
              <a:lnSpc>
                <a:spcPct val="120000"/>
              </a:lnSpc>
              <a:defRPr sz="1800" b="1" baseline="2777">
                <a:solidFill>
                  <a:srgbClr val="1F1B62"/>
                </a:solidFill>
              </a:defRPr>
            </a:pPr>
            <a:r>
              <a:rPr lang="en-US" sz="1100" dirty="0">
                <a:solidFill>
                  <a:schemeClr val="tx2"/>
                </a:solidFill>
              </a:rPr>
              <a:t>RGB</a:t>
            </a:r>
          </a:p>
          <a:p>
            <a:pPr defTabSz="240431">
              <a:lnSpc>
                <a:spcPct val="120000"/>
              </a:lnSpc>
              <a:defRPr sz="1800" b="1" baseline="2777">
                <a:solidFill>
                  <a:srgbClr val="1F1B62"/>
                </a:solidFill>
              </a:defRPr>
            </a:pPr>
            <a:r>
              <a:rPr lang="en-US" sz="1100" dirty="0">
                <a:solidFill>
                  <a:schemeClr val="tx2"/>
                </a:solidFill>
              </a:rPr>
              <a:t>0, 180, 157</a:t>
            </a:r>
          </a:p>
          <a:p>
            <a:pPr defTabSz="240431">
              <a:lnSpc>
                <a:spcPct val="120000"/>
              </a:lnSpc>
              <a:defRPr sz="1800" b="1" baseline="2777">
                <a:solidFill>
                  <a:srgbClr val="1F1B62"/>
                </a:solidFill>
              </a:defRPr>
            </a:pPr>
            <a:endParaRPr lang="en-US" sz="1100" dirty="0">
              <a:solidFill>
                <a:schemeClr val="tx2"/>
              </a:solidFill>
            </a:endParaRPr>
          </a:p>
          <a:p>
            <a:pPr defTabSz="240431">
              <a:lnSpc>
                <a:spcPct val="120000"/>
              </a:lnSpc>
              <a:defRPr sz="1800" b="1" baseline="2777">
                <a:solidFill>
                  <a:srgbClr val="1F1B62"/>
                </a:solidFill>
              </a:defRPr>
            </a:pPr>
            <a:r>
              <a:rPr lang="en-US" sz="1100" dirty="0">
                <a:solidFill>
                  <a:schemeClr val="tx2"/>
                </a:solidFill>
              </a:rPr>
              <a:t>HEX</a:t>
            </a:r>
          </a:p>
          <a:p>
            <a:pPr defTabSz="240431">
              <a:lnSpc>
                <a:spcPct val="120000"/>
              </a:lnSpc>
              <a:defRPr sz="1800" b="1" baseline="2777">
                <a:solidFill>
                  <a:srgbClr val="1F1B62"/>
                </a:solidFill>
              </a:defRPr>
            </a:pPr>
            <a:r>
              <a:rPr lang="en-US" sz="1100" dirty="0">
                <a:solidFill>
                  <a:schemeClr val="tx2"/>
                </a:solidFill>
              </a:rPr>
              <a:t>#00B49D</a:t>
            </a:r>
          </a:p>
        </p:txBody>
      </p:sp>
      <p:sp>
        <p:nvSpPr>
          <p:cNvPr id="93" name="Circle">
            <a:extLst>
              <a:ext uri="{FF2B5EF4-FFF2-40B4-BE49-F238E27FC236}">
                <a16:creationId xmlns:a16="http://schemas.microsoft.com/office/drawing/2014/main" id="{801CBAF4-57B0-4F3C-9E56-16CB27C07400}"/>
              </a:ext>
            </a:extLst>
          </p:cNvPr>
          <p:cNvSpPr/>
          <p:nvPr userDrawn="1"/>
        </p:nvSpPr>
        <p:spPr>
          <a:xfrm>
            <a:off x="8254925" y="3181396"/>
            <a:ext cx="365760" cy="365760"/>
          </a:xfrm>
          <a:prstGeom prst="ellipse">
            <a:avLst/>
          </a:prstGeom>
          <a:solidFill>
            <a:srgbClr val="00B49D"/>
          </a:solidFill>
          <a:ln w="12700">
            <a:noFill/>
            <a:miter/>
          </a:ln>
        </p:spPr>
        <p:txBody>
          <a:bodyPr lIns="27432" tIns="27432" rIns="27432" bIns="27432" anchor="ctr"/>
          <a:lstStyle/>
          <a:p>
            <a:endParaRPr sz="1100"/>
          </a:p>
        </p:txBody>
      </p:sp>
    </p:spTree>
    <p:extLst>
      <p:ext uri="{BB962C8B-B14F-4D97-AF65-F5344CB8AC3E}">
        <p14:creationId xmlns:p14="http://schemas.microsoft.com/office/powerpoint/2010/main" val="404947624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Cover_2">
    <p:spTree>
      <p:nvGrpSpPr>
        <p:cNvPr id="1" name=""/>
        <p:cNvGrpSpPr/>
        <p:nvPr/>
      </p:nvGrpSpPr>
      <p:grpSpPr>
        <a:xfrm>
          <a:off x="0" y="0"/>
          <a:ext cx="0" cy="0"/>
          <a:chOff x="0" y="0"/>
          <a:chExt cx="0" cy="0"/>
        </a:xfrm>
      </p:grpSpPr>
      <p:sp>
        <p:nvSpPr>
          <p:cNvPr id="22" name="Rectangle">
            <a:extLst>
              <a:ext uri="{FF2B5EF4-FFF2-40B4-BE49-F238E27FC236}">
                <a16:creationId xmlns:a16="http://schemas.microsoft.com/office/drawing/2014/main" id="{6B6F451A-2BD9-43A5-A9C5-602E15A480DA}"/>
              </a:ext>
            </a:extLst>
          </p:cNvPr>
          <p:cNvSpPr/>
          <p:nvPr userDrawn="1"/>
        </p:nvSpPr>
        <p:spPr>
          <a:xfrm>
            <a:off x="0" y="0"/>
            <a:ext cx="9144000" cy="4892040"/>
          </a:xfrm>
          <a:prstGeom prst="rect">
            <a:avLst/>
          </a:prstGeom>
          <a:solidFill>
            <a:schemeClr val="accent3"/>
          </a:solidFill>
          <a:ln w="12700">
            <a:miter lim="400000"/>
          </a:ln>
        </p:spPr>
        <p:txBody>
          <a:bodyPr lIns="27432" tIns="27432" rIns="27432" bIns="27432" anchor="ctr"/>
          <a:lstStyle/>
          <a:p>
            <a:endParaRPr sz="675" dirty="0">
              <a:latin typeface="Arial" panose="020B0604020202020204" pitchFamily="34" charset="0"/>
              <a:cs typeface="Arial" panose="020B0604020202020204" pitchFamily="34" charset="0"/>
            </a:endParaRPr>
          </a:p>
        </p:txBody>
      </p:sp>
      <p:sp>
        <p:nvSpPr>
          <p:cNvPr id="12" name="Picture Placeholder 13">
            <a:extLst>
              <a:ext uri="{FF2B5EF4-FFF2-40B4-BE49-F238E27FC236}">
                <a16:creationId xmlns:a16="http://schemas.microsoft.com/office/drawing/2014/main" id="{5421BBC0-AC7B-4458-86E9-9102E8AB4206}"/>
              </a:ext>
            </a:extLst>
          </p:cNvPr>
          <p:cNvSpPr>
            <a:spLocks noGrp="1"/>
          </p:cNvSpPr>
          <p:nvPr>
            <p:ph type="pic" sz="quarter" idx="13"/>
          </p:nvPr>
        </p:nvSpPr>
        <p:spPr>
          <a:xfrm>
            <a:off x="0" y="0"/>
            <a:ext cx="9144000" cy="4892040"/>
          </a:xfrm>
          <a:prstGeom prst="rect">
            <a:avLst/>
          </a:prstGeom>
        </p:spPr>
        <p:txBody>
          <a:bodyPr anchor="t"/>
          <a:lstStyle>
            <a:lvl1pPr marL="0" indent="0" algn="ctr">
              <a:buNone/>
              <a:defRPr sz="1400" b="1" spc="0" baseline="0">
                <a:solidFill>
                  <a:schemeClr val="tx2"/>
                </a:solidFill>
                <a:latin typeface="Arial" panose="020B0604020202020204" pitchFamily="34" charset="0"/>
                <a:cs typeface="Arial" panose="020B0604020202020204" pitchFamily="34" charset="0"/>
              </a:defRPr>
            </a:lvl1pPr>
          </a:lstStyle>
          <a:p>
            <a:r>
              <a:rPr lang="en-US" dirty="0"/>
              <a:t>Click icon to add picture</a:t>
            </a:r>
          </a:p>
        </p:txBody>
      </p:sp>
      <p:sp>
        <p:nvSpPr>
          <p:cNvPr id="8" name="Text Placeholder 10">
            <a:extLst>
              <a:ext uri="{FF2B5EF4-FFF2-40B4-BE49-F238E27FC236}">
                <a16:creationId xmlns:a16="http://schemas.microsoft.com/office/drawing/2014/main" id="{B857FDC2-4A7C-460B-B71C-1FD632A51C4E}"/>
              </a:ext>
            </a:extLst>
          </p:cNvPr>
          <p:cNvSpPr>
            <a:spLocks noGrp="1"/>
          </p:cNvSpPr>
          <p:nvPr>
            <p:ph type="body" sz="quarter" idx="10" hasCustomPrompt="1"/>
          </p:nvPr>
        </p:nvSpPr>
        <p:spPr>
          <a:xfrm>
            <a:off x="413147" y="1960365"/>
            <a:ext cx="3602831" cy="668536"/>
          </a:xfrm>
          <a:prstGeom prst="rect">
            <a:avLst/>
          </a:prstGeom>
        </p:spPr>
        <p:txBody>
          <a:bodyPr anchor="ct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n-US" dirty="0"/>
              <a:t>Section Cover</a:t>
            </a:r>
          </a:p>
        </p:txBody>
      </p:sp>
      <p:sp>
        <p:nvSpPr>
          <p:cNvPr id="9" name="Text Placeholder 10">
            <a:extLst>
              <a:ext uri="{FF2B5EF4-FFF2-40B4-BE49-F238E27FC236}">
                <a16:creationId xmlns:a16="http://schemas.microsoft.com/office/drawing/2014/main" id="{7D9CA8FC-5BC9-414C-B199-B62009FAC910}"/>
              </a:ext>
            </a:extLst>
          </p:cNvPr>
          <p:cNvSpPr>
            <a:spLocks noGrp="1"/>
          </p:cNvSpPr>
          <p:nvPr>
            <p:ph type="body" sz="quarter" idx="11" hasCustomPrompt="1"/>
          </p:nvPr>
        </p:nvSpPr>
        <p:spPr>
          <a:xfrm>
            <a:off x="413147" y="2766180"/>
            <a:ext cx="3602831" cy="276921"/>
          </a:xfrm>
          <a:prstGeom prst="rect">
            <a:avLst/>
          </a:prstGeom>
        </p:spPr>
        <p:txBody>
          <a:bodyPr anchor="ctr"/>
          <a:lstStyle>
            <a:lvl1pPr marL="0" indent="0">
              <a:buNone/>
              <a:defRPr sz="1400">
                <a:solidFill>
                  <a:schemeClr val="tx2"/>
                </a:solidFill>
                <a:latin typeface="Arial" panose="020B0604020202020204" pitchFamily="34" charset="0"/>
                <a:cs typeface="Arial" panose="020B0604020202020204" pitchFamily="34" charset="0"/>
              </a:defRPr>
            </a:lvl1pPr>
          </a:lstStyle>
          <a:p>
            <a:r>
              <a:rPr lang="en-US" dirty="0"/>
              <a:t>Subtitle Goes Here</a:t>
            </a:r>
          </a:p>
        </p:txBody>
      </p:sp>
      <p:sp>
        <p:nvSpPr>
          <p:cNvPr id="15" name="Rectangle 14">
            <a:extLst>
              <a:ext uri="{FF2B5EF4-FFF2-40B4-BE49-F238E27FC236}">
                <a16:creationId xmlns:a16="http://schemas.microsoft.com/office/drawing/2014/main" id="{CD55CEF0-7673-440A-8CF0-1B0B2E406EBC}"/>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Footer Placeholder 4">
            <a:extLst>
              <a:ext uri="{FF2B5EF4-FFF2-40B4-BE49-F238E27FC236}">
                <a16:creationId xmlns:a16="http://schemas.microsoft.com/office/drawing/2014/main" id="{351B6FCD-7753-4380-86F1-97E5481CA0DA}"/>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CF65068C-000C-4FA0-A5DE-E2F542F85C6D}"/>
              </a:ext>
            </a:extLst>
          </p:cNvPr>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23" name="Shape 257">
            <a:extLst>
              <a:ext uri="{FF2B5EF4-FFF2-40B4-BE49-F238E27FC236}">
                <a16:creationId xmlns:a16="http://schemas.microsoft.com/office/drawing/2014/main" id="{43352D75-64D9-430F-BFFE-43A72176B44C}"/>
              </a:ext>
            </a:extLst>
          </p:cNvPr>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24" name="Group 23">
            <a:extLst>
              <a:ext uri="{FF2B5EF4-FFF2-40B4-BE49-F238E27FC236}">
                <a16:creationId xmlns:a16="http://schemas.microsoft.com/office/drawing/2014/main" id="{1D1F3536-E7A3-4266-A74B-847EDC38A9F2}"/>
              </a:ext>
            </a:extLst>
          </p:cNvPr>
          <p:cNvGrpSpPr/>
          <p:nvPr userDrawn="1"/>
        </p:nvGrpSpPr>
        <p:grpSpPr>
          <a:xfrm>
            <a:off x="71948" y="4978614"/>
            <a:ext cx="503788" cy="94721"/>
            <a:chOff x="6014087" y="4646472"/>
            <a:chExt cx="503788" cy="94721"/>
          </a:xfrm>
        </p:grpSpPr>
        <p:sp>
          <p:nvSpPr>
            <p:cNvPr id="25" name="Oval 24">
              <a:extLst>
                <a:ext uri="{FF2B5EF4-FFF2-40B4-BE49-F238E27FC236}">
                  <a16:creationId xmlns:a16="http://schemas.microsoft.com/office/drawing/2014/main" id="{EF372190-99D4-46B1-9C30-B4A4252732CA}"/>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26" name="Oval 25">
              <a:extLst>
                <a:ext uri="{FF2B5EF4-FFF2-40B4-BE49-F238E27FC236}">
                  <a16:creationId xmlns:a16="http://schemas.microsoft.com/office/drawing/2014/main" id="{6B8A6B2C-8CA1-42AC-974D-A1AD9E48C226}"/>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9AAF48CA-7E7D-4112-AE04-574E9D956978}"/>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AB4B981E-82C1-474A-B881-9CD6D5F1FAB6}"/>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E452E27-9D8F-4C18-A1E3-3D9A981C56CA}"/>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30" name="Picture 29" descr="Logo&#10;&#10;Description automatically generated">
            <a:extLst>
              <a:ext uri="{FF2B5EF4-FFF2-40B4-BE49-F238E27FC236}">
                <a16:creationId xmlns:a16="http://schemas.microsoft.com/office/drawing/2014/main" id="{0A39892D-14FC-4774-B166-323A986C2B1C}"/>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28802785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Cover_3">
    <p:spTree>
      <p:nvGrpSpPr>
        <p:cNvPr id="1" name=""/>
        <p:cNvGrpSpPr/>
        <p:nvPr/>
      </p:nvGrpSpPr>
      <p:grpSpPr>
        <a:xfrm>
          <a:off x="0" y="0"/>
          <a:ext cx="0" cy="0"/>
          <a:chOff x="0" y="0"/>
          <a:chExt cx="0" cy="0"/>
        </a:xfrm>
      </p:grpSpPr>
      <p:sp>
        <p:nvSpPr>
          <p:cNvPr id="22" name="Rectangle">
            <a:extLst>
              <a:ext uri="{FF2B5EF4-FFF2-40B4-BE49-F238E27FC236}">
                <a16:creationId xmlns:a16="http://schemas.microsoft.com/office/drawing/2014/main" id="{6B6F451A-2BD9-43A5-A9C5-602E15A480DA}"/>
              </a:ext>
            </a:extLst>
          </p:cNvPr>
          <p:cNvSpPr/>
          <p:nvPr userDrawn="1"/>
        </p:nvSpPr>
        <p:spPr>
          <a:xfrm>
            <a:off x="0" y="0"/>
            <a:ext cx="9144000" cy="4892040"/>
          </a:xfrm>
          <a:prstGeom prst="rect">
            <a:avLst/>
          </a:prstGeom>
          <a:solidFill>
            <a:schemeClr val="tx2"/>
          </a:solidFill>
          <a:ln w="12700">
            <a:miter lim="400000"/>
          </a:ln>
        </p:spPr>
        <p:txBody>
          <a:bodyPr lIns="27432" tIns="27432" rIns="27432" bIns="27432" anchor="ctr"/>
          <a:lstStyle/>
          <a:p>
            <a:endParaRPr sz="675" dirty="0">
              <a:latin typeface="Arial" panose="020B0604020202020204" pitchFamily="34" charset="0"/>
              <a:cs typeface="Arial" panose="020B0604020202020204" pitchFamily="34" charset="0"/>
            </a:endParaRPr>
          </a:p>
        </p:txBody>
      </p:sp>
      <p:sp>
        <p:nvSpPr>
          <p:cNvPr id="12" name="Picture Placeholder 13">
            <a:extLst>
              <a:ext uri="{FF2B5EF4-FFF2-40B4-BE49-F238E27FC236}">
                <a16:creationId xmlns:a16="http://schemas.microsoft.com/office/drawing/2014/main" id="{5421BBC0-AC7B-4458-86E9-9102E8AB4206}"/>
              </a:ext>
            </a:extLst>
          </p:cNvPr>
          <p:cNvSpPr>
            <a:spLocks noGrp="1"/>
          </p:cNvSpPr>
          <p:nvPr>
            <p:ph type="pic" sz="quarter" idx="13"/>
          </p:nvPr>
        </p:nvSpPr>
        <p:spPr>
          <a:xfrm>
            <a:off x="0" y="0"/>
            <a:ext cx="9144000" cy="4892040"/>
          </a:xfrm>
          <a:prstGeom prst="rect">
            <a:avLst/>
          </a:prstGeom>
        </p:spPr>
        <p:txBody>
          <a:bodyPr anchor="t"/>
          <a:lstStyle>
            <a:lvl1pPr marL="0" indent="0" algn="ctr">
              <a:buNone/>
              <a:defRPr sz="2800" b="1" spc="0" baseline="0">
                <a:solidFill>
                  <a:schemeClr val="bg1"/>
                </a:solidFill>
                <a:latin typeface="Arial" panose="020B0604020202020204" pitchFamily="34" charset="0"/>
                <a:cs typeface="Arial" panose="020B0604020202020204" pitchFamily="34" charset="0"/>
              </a:defRPr>
            </a:lvl1pPr>
          </a:lstStyle>
          <a:p>
            <a:r>
              <a:rPr lang="en-US" dirty="0"/>
              <a:t>Click icon to add picture</a:t>
            </a:r>
          </a:p>
        </p:txBody>
      </p:sp>
      <p:sp>
        <p:nvSpPr>
          <p:cNvPr id="8" name="Text Placeholder 10">
            <a:extLst>
              <a:ext uri="{FF2B5EF4-FFF2-40B4-BE49-F238E27FC236}">
                <a16:creationId xmlns:a16="http://schemas.microsoft.com/office/drawing/2014/main" id="{B857FDC2-4A7C-460B-B71C-1FD632A51C4E}"/>
              </a:ext>
            </a:extLst>
          </p:cNvPr>
          <p:cNvSpPr>
            <a:spLocks noGrp="1"/>
          </p:cNvSpPr>
          <p:nvPr>
            <p:ph type="body" sz="quarter" idx="10" hasCustomPrompt="1"/>
          </p:nvPr>
        </p:nvSpPr>
        <p:spPr>
          <a:xfrm>
            <a:off x="413147" y="1960365"/>
            <a:ext cx="3602831" cy="668536"/>
          </a:xfrm>
          <a:prstGeom prst="rect">
            <a:avLst/>
          </a:prstGeom>
        </p:spPr>
        <p:txBody>
          <a:bodyPr anchor="ct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n-US" dirty="0"/>
              <a:t>Section Cover</a:t>
            </a:r>
          </a:p>
        </p:txBody>
      </p:sp>
      <p:sp>
        <p:nvSpPr>
          <p:cNvPr id="9" name="Text Placeholder 10">
            <a:extLst>
              <a:ext uri="{FF2B5EF4-FFF2-40B4-BE49-F238E27FC236}">
                <a16:creationId xmlns:a16="http://schemas.microsoft.com/office/drawing/2014/main" id="{7D9CA8FC-5BC9-414C-B199-B62009FAC910}"/>
              </a:ext>
            </a:extLst>
          </p:cNvPr>
          <p:cNvSpPr>
            <a:spLocks noGrp="1"/>
          </p:cNvSpPr>
          <p:nvPr>
            <p:ph type="body" sz="quarter" idx="11" hasCustomPrompt="1"/>
          </p:nvPr>
        </p:nvSpPr>
        <p:spPr>
          <a:xfrm>
            <a:off x="413147" y="2766180"/>
            <a:ext cx="3602831" cy="276921"/>
          </a:xfrm>
          <a:prstGeom prst="rect">
            <a:avLst/>
          </a:prstGeom>
        </p:spPr>
        <p:txBody>
          <a:bodyPr anchor="ctr"/>
          <a:lstStyle>
            <a:lvl1pPr marL="0" indent="0">
              <a:buNone/>
              <a:defRPr sz="1400">
                <a:solidFill>
                  <a:schemeClr val="accent4"/>
                </a:solidFill>
                <a:latin typeface="Arial" panose="020B0604020202020204" pitchFamily="34" charset="0"/>
                <a:cs typeface="Arial" panose="020B0604020202020204" pitchFamily="34" charset="0"/>
              </a:defRPr>
            </a:lvl1pPr>
          </a:lstStyle>
          <a:p>
            <a:r>
              <a:rPr lang="en-US" dirty="0"/>
              <a:t>Subtitle Goes Here</a:t>
            </a:r>
          </a:p>
        </p:txBody>
      </p:sp>
      <p:sp>
        <p:nvSpPr>
          <p:cNvPr id="15" name="Rectangle 14">
            <a:extLst>
              <a:ext uri="{FF2B5EF4-FFF2-40B4-BE49-F238E27FC236}">
                <a16:creationId xmlns:a16="http://schemas.microsoft.com/office/drawing/2014/main" id="{CD55CEF0-7673-440A-8CF0-1B0B2E406EBC}"/>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Footer Placeholder 4">
            <a:extLst>
              <a:ext uri="{FF2B5EF4-FFF2-40B4-BE49-F238E27FC236}">
                <a16:creationId xmlns:a16="http://schemas.microsoft.com/office/drawing/2014/main" id="{351B6FCD-7753-4380-86F1-97E5481CA0DA}"/>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CF65068C-000C-4FA0-A5DE-E2F542F85C6D}"/>
              </a:ext>
            </a:extLst>
          </p:cNvPr>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23" name="Shape 257">
            <a:extLst>
              <a:ext uri="{FF2B5EF4-FFF2-40B4-BE49-F238E27FC236}">
                <a16:creationId xmlns:a16="http://schemas.microsoft.com/office/drawing/2014/main" id="{43352D75-64D9-430F-BFFE-43A72176B44C}"/>
              </a:ext>
            </a:extLst>
          </p:cNvPr>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24" name="Group 23">
            <a:extLst>
              <a:ext uri="{FF2B5EF4-FFF2-40B4-BE49-F238E27FC236}">
                <a16:creationId xmlns:a16="http://schemas.microsoft.com/office/drawing/2014/main" id="{1D1F3536-E7A3-4266-A74B-847EDC38A9F2}"/>
              </a:ext>
            </a:extLst>
          </p:cNvPr>
          <p:cNvGrpSpPr/>
          <p:nvPr userDrawn="1"/>
        </p:nvGrpSpPr>
        <p:grpSpPr>
          <a:xfrm>
            <a:off x="71948" y="4978614"/>
            <a:ext cx="503788" cy="94721"/>
            <a:chOff x="6014087" y="4646472"/>
            <a:chExt cx="503788" cy="94721"/>
          </a:xfrm>
        </p:grpSpPr>
        <p:sp>
          <p:nvSpPr>
            <p:cNvPr id="25" name="Oval 24">
              <a:extLst>
                <a:ext uri="{FF2B5EF4-FFF2-40B4-BE49-F238E27FC236}">
                  <a16:creationId xmlns:a16="http://schemas.microsoft.com/office/drawing/2014/main" id="{EF372190-99D4-46B1-9C30-B4A4252732CA}"/>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26" name="Oval 25">
              <a:extLst>
                <a:ext uri="{FF2B5EF4-FFF2-40B4-BE49-F238E27FC236}">
                  <a16:creationId xmlns:a16="http://schemas.microsoft.com/office/drawing/2014/main" id="{6B8A6B2C-8CA1-42AC-974D-A1AD9E48C226}"/>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9AAF48CA-7E7D-4112-AE04-574E9D956978}"/>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AB4B981E-82C1-474A-B881-9CD6D5F1FAB6}"/>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E452E27-9D8F-4C18-A1E3-3D9A981C56CA}"/>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30" name="Picture 29" descr="Logo&#10;&#10;Description automatically generated">
            <a:extLst>
              <a:ext uri="{FF2B5EF4-FFF2-40B4-BE49-F238E27FC236}">
                <a16:creationId xmlns:a16="http://schemas.microsoft.com/office/drawing/2014/main" id="{F7796AFD-99BA-416B-A9E6-18ED4A169217}"/>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26130054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Cover with Image_1">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A1B245B-E43E-49B6-9486-2A0B64D11CD8}"/>
              </a:ext>
            </a:extLst>
          </p:cNvPr>
          <p:cNvSpPr/>
          <p:nvPr userDrawn="1"/>
        </p:nvSpPr>
        <p:spPr>
          <a:xfrm>
            <a:off x="0" y="0"/>
            <a:ext cx="5839551" cy="489204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a:solidFill>
                <a:schemeClr val="accent2"/>
              </a:solidFill>
              <a:latin typeface="Arial" panose="020B0604020202020204" pitchFamily="34" charset="0"/>
              <a:cs typeface="Arial" panose="020B0604020202020204" pitchFamily="34" charset="0"/>
            </a:endParaRP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12" name="Text Placeholder 10">
            <a:extLst>
              <a:ext uri="{FF2B5EF4-FFF2-40B4-BE49-F238E27FC236}">
                <a16:creationId xmlns:a16="http://schemas.microsoft.com/office/drawing/2014/main" id="{24CEE996-04CC-4977-8639-19120E07BBB7}"/>
              </a:ext>
            </a:extLst>
          </p:cNvPr>
          <p:cNvSpPr>
            <a:spLocks noGrp="1"/>
          </p:cNvSpPr>
          <p:nvPr>
            <p:ph type="body" sz="quarter" idx="10" hasCustomPrompt="1"/>
          </p:nvPr>
        </p:nvSpPr>
        <p:spPr>
          <a:xfrm>
            <a:off x="413147" y="1960365"/>
            <a:ext cx="3602831" cy="668536"/>
          </a:xfrm>
          <a:prstGeom prst="rect">
            <a:avLst/>
          </a:prstGeom>
        </p:spPr>
        <p:txBody>
          <a:bodyPr anchor="ct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n-US" dirty="0"/>
              <a:t>Section Cover</a:t>
            </a:r>
          </a:p>
        </p:txBody>
      </p:sp>
      <p:sp>
        <p:nvSpPr>
          <p:cNvPr id="13" name="Text Placeholder 10">
            <a:extLst>
              <a:ext uri="{FF2B5EF4-FFF2-40B4-BE49-F238E27FC236}">
                <a16:creationId xmlns:a16="http://schemas.microsoft.com/office/drawing/2014/main" id="{28DA0CE3-7F2D-49D6-9354-12D1FB091364}"/>
              </a:ext>
            </a:extLst>
          </p:cNvPr>
          <p:cNvSpPr>
            <a:spLocks noGrp="1"/>
          </p:cNvSpPr>
          <p:nvPr>
            <p:ph type="body" sz="quarter" idx="11" hasCustomPrompt="1"/>
          </p:nvPr>
        </p:nvSpPr>
        <p:spPr>
          <a:xfrm>
            <a:off x="413147" y="2766180"/>
            <a:ext cx="3602831" cy="276921"/>
          </a:xfrm>
          <a:prstGeom prst="rect">
            <a:avLst/>
          </a:prstGeom>
        </p:spPr>
        <p:txBody>
          <a:bodyPr anchor="ctr"/>
          <a:lstStyle>
            <a:lvl1pPr marL="0" indent="0">
              <a:buNone/>
              <a:defRPr sz="1400">
                <a:solidFill>
                  <a:schemeClr val="accent4"/>
                </a:solidFill>
                <a:latin typeface="Arial" panose="020B0604020202020204" pitchFamily="34" charset="0"/>
                <a:cs typeface="Arial" panose="020B0604020202020204" pitchFamily="34" charset="0"/>
              </a:defRPr>
            </a:lvl1pPr>
          </a:lstStyle>
          <a:p>
            <a:r>
              <a:rPr lang="en-US" dirty="0"/>
              <a:t>Subtitle Goes Here</a:t>
            </a:r>
          </a:p>
        </p:txBody>
      </p:sp>
      <p:grpSp>
        <p:nvGrpSpPr>
          <p:cNvPr id="25" name="Group 24">
            <a:extLst>
              <a:ext uri="{FF2B5EF4-FFF2-40B4-BE49-F238E27FC236}">
                <a16:creationId xmlns:a16="http://schemas.microsoft.com/office/drawing/2014/main" id="{404E0BAD-1633-430B-BA2D-8E49D9786064}"/>
              </a:ext>
            </a:extLst>
          </p:cNvPr>
          <p:cNvGrpSpPr/>
          <p:nvPr userDrawn="1"/>
        </p:nvGrpSpPr>
        <p:grpSpPr>
          <a:xfrm>
            <a:off x="71948" y="4978614"/>
            <a:ext cx="503788" cy="94721"/>
            <a:chOff x="6014087" y="4646472"/>
            <a:chExt cx="503788" cy="94721"/>
          </a:xfrm>
        </p:grpSpPr>
        <p:sp>
          <p:nvSpPr>
            <p:cNvPr id="26" name="Oval 25">
              <a:extLst>
                <a:ext uri="{FF2B5EF4-FFF2-40B4-BE49-F238E27FC236}">
                  <a16:creationId xmlns:a16="http://schemas.microsoft.com/office/drawing/2014/main" id="{1C2894E2-6496-45E0-B9FD-8D4DAFE8CD7B}"/>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27" name="Oval 26">
              <a:extLst>
                <a:ext uri="{FF2B5EF4-FFF2-40B4-BE49-F238E27FC236}">
                  <a16:creationId xmlns:a16="http://schemas.microsoft.com/office/drawing/2014/main" id="{9580B566-E6E0-4E3E-A4AC-42C3A0125008}"/>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DD8D7D4C-FB7B-4DD2-9710-AAAEC83B8EBC}"/>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FD480314-F1FD-4BF4-959C-91FD55DD74A1}"/>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CFBED9B8-FDAB-4520-9233-5FF067A0BE12}"/>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0" name="Picture 19" descr="Logo&#10;&#10;Description automatically generated">
            <a:extLst>
              <a:ext uri="{FF2B5EF4-FFF2-40B4-BE49-F238E27FC236}">
                <a16:creationId xmlns:a16="http://schemas.microsoft.com/office/drawing/2014/main" id="{4295E579-8383-4177-8F90-BB96D607BCDE}"/>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18" name="Picture Placeholder 17">
            <a:extLst>
              <a:ext uri="{FF2B5EF4-FFF2-40B4-BE49-F238E27FC236}">
                <a16:creationId xmlns:a16="http://schemas.microsoft.com/office/drawing/2014/main" id="{3C0BB934-1F0D-4790-9A60-77A8DBD28F4A}"/>
              </a:ext>
            </a:extLst>
          </p:cNvPr>
          <p:cNvSpPr>
            <a:spLocks noGrp="1"/>
          </p:cNvSpPr>
          <p:nvPr>
            <p:ph type="pic" sz="quarter" idx="14" hasCustomPrompt="1"/>
          </p:nvPr>
        </p:nvSpPr>
        <p:spPr>
          <a:xfrm>
            <a:off x="4511916" y="0"/>
            <a:ext cx="4632084" cy="489204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262063" indent="0" algn="ctr" defTabSz="457200" rtl="0" eaLnBrk="1" latinLnBrk="0" hangingPunct="1">
              <a:lnSpc>
                <a:spcPct val="100000"/>
              </a:lnSpc>
              <a:spcBef>
                <a:spcPts val="200"/>
              </a:spcBef>
              <a:spcAft>
                <a:spcPts val="200"/>
              </a:spcAft>
              <a:buClr>
                <a:srgbClr val="00B0F0"/>
              </a:buClr>
              <a:buFont typeface="Arial" panose="020B0604020202020204" pitchFamily="34" charset="0"/>
              <a:buNone/>
              <a:defRPr kumimoji="0" lang="en-US" sz="1200" b="1"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defRPr>
            </a:lvl1pPr>
          </a:lstStyle>
          <a:p>
            <a:r>
              <a:rPr lang="en-US" dirty="0"/>
              <a:t>Insert picture behind</a:t>
            </a:r>
            <a:br>
              <a:rPr lang="en-US" dirty="0"/>
            </a:br>
            <a:r>
              <a:rPr lang="en-US" dirty="0"/>
              <a:t> color overlay</a:t>
            </a:r>
          </a:p>
        </p:txBody>
      </p:sp>
    </p:spTree>
    <p:extLst>
      <p:ext uri="{BB962C8B-B14F-4D97-AF65-F5344CB8AC3E}">
        <p14:creationId xmlns:p14="http://schemas.microsoft.com/office/powerpoint/2010/main" val="194927864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Cover with Image_2">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A1B245B-E43E-49B6-9486-2A0B64D11CD8}"/>
              </a:ext>
            </a:extLst>
          </p:cNvPr>
          <p:cNvSpPr/>
          <p:nvPr userDrawn="1"/>
        </p:nvSpPr>
        <p:spPr>
          <a:xfrm>
            <a:off x="0" y="0"/>
            <a:ext cx="5839551" cy="489204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5"/>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a:solidFill>
                <a:schemeClr val="accent2"/>
              </a:solidFill>
              <a:latin typeface="Arial" panose="020B0604020202020204" pitchFamily="34" charset="0"/>
              <a:cs typeface="Arial" panose="020B0604020202020204" pitchFamily="34" charset="0"/>
            </a:endParaRP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12" name="Text Placeholder 10">
            <a:extLst>
              <a:ext uri="{FF2B5EF4-FFF2-40B4-BE49-F238E27FC236}">
                <a16:creationId xmlns:a16="http://schemas.microsoft.com/office/drawing/2014/main" id="{24CEE996-04CC-4977-8639-19120E07BBB7}"/>
              </a:ext>
            </a:extLst>
          </p:cNvPr>
          <p:cNvSpPr>
            <a:spLocks noGrp="1"/>
          </p:cNvSpPr>
          <p:nvPr>
            <p:ph type="body" sz="quarter" idx="10" hasCustomPrompt="1"/>
          </p:nvPr>
        </p:nvSpPr>
        <p:spPr>
          <a:xfrm>
            <a:off x="413147" y="1960365"/>
            <a:ext cx="3602831" cy="668536"/>
          </a:xfrm>
          <a:prstGeom prst="rect">
            <a:avLst/>
          </a:prstGeom>
        </p:spPr>
        <p:txBody>
          <a:bodyPr anchor="ct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n-US" dirty="0"/>
              <a:t>Section Cover</a:t>
            </a:r>
          </a:p>
        </p:txBody>
      </p:sp>
      <p:sp>
        <p:nvSpPr>
          <p:cNvPr id="13" name="Text Placeholder 10">
            <a:extLst>
              <a:ext uri="{FF2B5EF4-FFF2-40B4-BE49-F238E27FC236}">
                <a16:creationId xmlns:a16="http://schemas.microsoft.com/office/drawing/2014/main" id="{28DA0CE3-7F2D-49D6-9354-12D1FB091364}"/>
              </a:ext>
            </a:extLst>
          </p:cNvPr>
          <p:cNvSpPr>
            <a:spLocks noGrp="1"/>
          </p:cNvSpPr>
          <p:nvPr>
            <p:ph type="body" sz="quarter" idx="11" hasCustomPrompt="1"/>
          </p:nvPr>
        </p:nvSpPr>
        <p:spPr>
          <a:xfrm>
            <a:off x="413147" y="2766180"/>
            <a:ext cx="3602831" cy="276921"/>
          </a:xfrm>
          <a:prstGeom prst="rect">
            <a:avLst/>
          </a:prstGeom>
        </p:spPr>
        <p:txBody>
          <a:bodyPr anchor="ctr"/>
          <a:lstStyle>
            <a:lvl1pPr marL="0" indent="0">
              <a:buNone/>
              <a:defRPr sz="1400">
                <a:solidFill>
                  <a:schemeClr val="accent4"/>
                </a:solidFill>
                <a:latin typeface="Arial" panose="020B0604020202020204" pitchFamily="34" charset="0"/>
                <a:cs typeface="Arial" panose="020B0604020202020204" pitchFamily="34" charset="0"/>
              </a:defRPr>
            </a:lvl1pPr>
          </a:lstStyle>
          <a:p>
            <a:r>
              <a:rPr lang="en-US" dirty="0"/>
              <a:t>Subtitle Goes Here</a:t>
            </a:r>
          </a:p>
        </p:txBody>
      </p:sp>
      <p:grpSp>
        <p:nvGrpSpPr>
          <p:cNvPr id="25" name="Group 24">
            <a:extLst>
              <a:ext uri="{FF2B5EF4-FFF2-40B4-BE49-F238E27FC236}">
                <a16:creationId xmlns:a16="http://schemas.microsoft.com/office/drawing/2014/main" id="{404E0BAD-1633-430B-BA2D-8E49D9786064}"/>
              </a:ext>
            </a:extLst>
          </p:cNvPr>
          <p:cNvGrpSpPr/>
          <p:nvPr userDrawn="1"/>
        </p:nvGrpSpPr>
        <p:grpSpPr>
          <a:xfrm>
            <a:off x="71948" y="4978614"/>
            <a:ext cx="503788" cy="94721"/>
            <a:chOff x="6014087" y="4646472"/>
            <a:chExt cx="503788" cy="94721"/>
          </a:xfrm>
        </p:grpSpPr>
        <p:sp>
          <p:nvSpPr>
            <p:cNvPr id="26" name="Oval 25">
              <a:extLst>
                <a:ext uri="{FF2B5EF4-FFF2-40B4-BE49-F238E27FC236}">
                  <a16:creationId xmlns:a16="http://schemas.microsoft.com/office/drawing/2014/main" id="{1C2894E2-6496-45E0-B9FD-8D4DAFE8CD7B}"/>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27" name="Oval 26">
              <a:extLst>
                <a:ext uri="{FF2B5EF4-FFF2-40B4-BE49-F238E27FC236}">
                  <a16:creationId xmlns:a16="http://schemas.microsoft.com/office/drawing/2014/main" id="{9580B566-E6E0-4E3E-A4AC-42C3A0125008}"/>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DD8D7D4C-FB7B-4DD2-9710-AAAEC83B8EBC}"/>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FD480314-F1FD-4BF4-959C-91FD55DD74A1}"/>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CFBED9B8-FDAB-4520-9233-5FF067A0BE12}"/>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0" name="Picture 19" descr="Logo&#10;&#10;Description automatically generated">
            <a:extLst>
              <a:ext uri="{FF2B5EF4-FFF2-40B4-BE49-F238E27FC236}">
                <a16:creationId xmlns:a16="http://schemas.microsoft.com/office/drawing/2014/main" id="{A8415F71-F301-42BD-B5B7-42C85C3D827B}"/>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18" name="Picture Placeholder 17">
            <a:extLst>
              <a:ext uri="{FF2B5EF4-FFF2-40B4-BE49-F238E27FC236}">
                <a16:creationId xmlns:a16="http://schemas.microsoft.com/office/drawing/2014/main" id="{1A997FA9-3004-427D-98A8-4EEFAD3AB2AD}"/>
              </a:ext>
            </a:extLst>
          </p:cNvPr>
          <p:cNvSpPr>
            <a:spLocks noGrp="1"/>
          </p:cNvSpPr>
          <p:nvPr>
            <p:ph type="pic" sz="quarter" idx="14" hasCustomPrompt="1"/>
          </p:nvPr>
        </p:nvSpPr>
        <p:spPr>
          <a:xfrm>
            <a:off x="4511916" y="0"/>
            <a:ext cx="4632084" cy="489204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262063" indent="0" algn="ctr" defTabSz="457200" rtl="0" eaLnBrk="1" latinLnBrk="0" hangingPunct="1">
              <a:lnSpc>
                <a:spcPct val="100000"/>
              </a:lnSpc>
              <a:spcBef>
                <a:spcPts val="200"/>
              </a:spcBef>
              <a:spcAft>
                <a:spcPts val="200"/>
              </a:spcAft>
              <a:buClr>
                <a:srgbClr val="00B0F0"/>
              </a:buClr>
              <a:buFont typeface="Arial" panose="020B0604020202020204" pitchFamily="34" charset="0"/>
              <a:buNone/>
              <a:defRPr kumimoji="0" lang="en-US" sz="1200" b="1"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defRPr>
            </a:lvl1pPr>
          </a:lstStyle>
          <a:p>
            <a:r>
              <a:rPr lang="en-US" dirty="0"/>
              <a:t>Insert picture behind</a:t>
            </a:r>
            <a:br>
              <a:rPr lang="en-US" dirty="0"/>
            </a:br>
            <a:r>
              <a:rPr lang="en-US" dirty="0"/>
              <a:t> color overlay</a:t>
            </a:r>
          </a:p>
        </p:txBody>
      </p:sp>
    </p:spTree>
    <p:extLst>
      <p:ext uri="{BB962C8B-B14F-4D97-AF65-F5344CB8AC3E}">
        <p14:creationId xmlns:p14="http://schemas.microsoft.com/office/powerpoint/2010/main" val="348891624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Cover with Image_3">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A1B245B-E43E-49B6-9486-2A0B64D11CD8}"/>
              </a:ext>
            </a:extLst>
          </p:cNvPr>
          <p:cNvSpPr/>
          <p:nvPr userDrawn="1"/>
        </p:nvSpPr>
        <p:spPr>
          <a:xfrm>
            <a:off x="0" y="0"/>
            <a:ext cx="5839551" cy="489204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a:solidFill>
                <a:schemeClr val="accent2"/>
              </a:solidFill>
              <a:latin typeface="Arial" panose="020B0604020202020204" pitchFamily="34" charset="0"/>
              <a:cs typeface="Arial" panose="020B0604020202020204" pitchFamily="34" charset="0"/>
            </a:endParaRP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12" name="Text Placeholder 10">
            <a:extLst>
              <a:ext uri="{FF2B5EF4-FFF2-40B4-BE49-F238E27FC236}">
                <a16:creationId xmlns:a16="http://schemas.microsoft.com/office/drawing/2014/main" id="{24CEE996-04CC-4977-8639-19120E07BBB7}"/>
              </a:ext>
            </a:extLst>
          </p:cNvPr>
          <p:cNvSpPr>
            <a:spLocks noGrp="1"/>
          </p:cNvSpPr>
          <p:nvPr>
            <p:ph type="body" sz="quarter" idx="10" hasCustomPrompt="1"/>
          </p:nvPr>
        </p:nvSpPr>
        <p:spPr>
          <a:xfrm>
            <a:off x="413147" y="1960365"/>
            <a:ext cx="3602831" cy="668536"/>
          </a:xfrm>
          <a:prstGeom prst="rect">
            <a:avLst/>
          </a:prstGeom>
          <a:noFill/>
        </p:spPr>
        <p:txBody>
          <a:bodyPr anchor="ct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n-US" dirty="0"/>
              <a:t>Section Cover</a:t>
            </a:r>
          </a:p>
        </p:txBody>
      </p:sp>
      <p:sp>
        <p:nvSpPr>
          <p:cNvPr id="13" name="Text Placeholder 10">
            <a:extLst>
              <a:ext uri="{FF2B5EF4-FFF2-40B4-BE49-F238E27FC236}">
                <a16:creationId xmlns:a16="http://schemas.microsoft.com/office/drawing/2014/main" id="{28DA0CE3-7F2D-49D6-9354-12D1FB091364}"/>
              </a:ext>
            </a:extLst>
          </p:cNvPr>
          <p:cNvSpPr>
            <a:spLocks noGrp="1"/>
          </p:cNvSpPr>
          <p:nvPr>
            <p:ph type="body" sz="quarter" idx="11" hasCustomPrompt="1"/>
          </p:nvPr>
        </p:nvSpPr>
        <p:spPr>
          <a:xfrm>
            <a:off x="413147" y="2766180"/>
            <a:ext cx="3602831" cy="276921"/>
          </a:xfrm>
          <a:prstGeom prst="rect">
            <a:avLst/>
          </a:prstGeom>
          <a:noFill/>
        </p:spPr>
        <p:txBody>
          <a:bodyPr anchor="ctr"/>
          <a:lstStyle>
            <a:lvl1pPr marL="0" indent="0">
              <a:buNone/>
              <a:defRPr sz="1400">
                <a:solidFill>
                  <a:schemeClr val="accent4"/>
                </a:solidFill>
                <a:latin typeface="Arial" panose="020B0604020202020204" pitchFamily="34" charset="0"/>
                <a:cs typeface="Arial" panose="020B0604020202020204" pitchFamily="34" charset="0"/>
              </a:defRPr>
            </a:lvl1pPr>
          </a:lstStyle>
          <a:p>
            <a:r>
              <a:rPr lang="en-US" dirty="0"/>
              <a:t>Subtitle Goes Here</a:t>
            </a:r>
          </a:p>
        </p:txBody>
      </p:sp>
      <p:grpSp>
        <p:nvGrpSpPr>
          <p:cNvPr id="25" name="Group 24">
            <a:extLst>
              <a:ext uri="{FF2B5EF4-FFF2-40B4-BE49-F238E27FC236}">
                <a16:creationId xmlns:a16="http://schemas.microsoft.com/office/drawing/2014/main" id="{404E0BAD-1633-430B-BA2D-8E49D9786064}"/>
              </a:ext>
            </a:extLst>
          </p:cNvPr>
          <p:cNvGrpSpPr/>
          <p:nvPr userDrawn="1"/>
        </p:nvGrpSpPr>
        <p:grpSpPr>
          <a:xfrm>
            <a:off x="71948" y="4978614"/>
            <a:ext cx="503788" cy="94721"/>
            <a:chOff x="6014087" y="4646472"/>
            <a:chExt cx="503788" cy="94721"/>
          </a:xfrm>
        </p:grpSpPr>
        <p:sp>
          <p:nvSpPr>
            <p:cNvPr id="26" name="Oval 25">
              <a:extLst>
                <a:ext uri="{FF2B5EF4-FFF2-40B4-BE49-F238E27FC236}">
                  <a16:creationId xmlns:a16="http://schemas.microsoft.com/office/drawing/2014/main" id="{1C2894E2-6496-45E0-B9FD-8D4DAFE8CD7B}"/>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27" name="Oval 26">
              <a:extLst>
                <a:ext uri="{FF2B5EF4-FFF2-40B4-BE49-F238E27FC236}">
                  <a16:creationId xmlns:a16="http://schemas.microsoft.com/office/drawing/2014/main" id="{9580B566-E6E0-4E3E-A4AC-42C3A0125008}"/>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DD8D7D4C-FB7B-4DD2-9710-AAAEC83B8EBC}"/>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FD480314-F1FD-4BF4-959C-91FD55DD74A1}"/>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CFBED9B8-FDAB-4520-9233-5FF067A0BE12}"/>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0" name="Picture 19" descr="Logo&#10;&#10;Description automatically generated">
            <a:extLst>
              <a:ext uri="{FF2B5EF4-FFF2-40B4-BE49-F238E27FC236}">
                <a16:creationId xmlns:a16="http://schemas.microsoft.com/office/drawing/2014/main" id="{37902223-836E-4039-901E-E4CA5B759609}"/>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18" name="Picture Placeholder 17">
            <a:extLst>
              <a:ext uri="{FF2B5EF4-FFF2-40B4-BE49-F238E27FC236}">
                <a16:creationId xmlns:a16="http://schemas.microsoft.com/office/drawing/2014/main" id="{D370E68D-3FC3-4AD8-A778-E5842A2B2414}"/>
              </a:ext>
            </a:extLst>
          </p:cNvPr>
          <p:cNvSpPr>
            <a:spLocks noGrp="1"/>
          </p:cNvSpPr>
          <p:nvPr>
            <p:ph type="pic" sz="quarter" idx="14" hasCustomPrompt="1"/>
          </p:nvPr>
        </p:nvSpPr>
        <p:spPr>
          <a:xfrm>
            <a:off x="4511916" y="0"/>
            <a:ext cx="4632084" cy="489204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262063" indent="0" algn="ctr" defTabSz="457200" rtl="0" eaLnBrk="1" latinLnBrk="0" hangingPunct="1">
              <a:lnSpc>
                <a:spcPct val="100000"/>
              </a:lnSpc>
              <a:spcBef>
                <a:spcPts val="200"/>
              </a:spcBef>
              <a:spcAft>
                <a:spcPts val="200"/>
              </a:spcAft>
              <a:buClr>
                <a:srgbClr val="00B0F0"/>
              </a:buClr>
              <a:buFont typeface="Arial" panose="020B0604020202020204" pitchFamily="34" charset="0"/>
              <a:buNone/>
              <a:defRPr kumimoji="0" lang="en-US" sz="1200" b="1"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defRPr>
            </a:lvl1pPr>
          </a:lstStyle>
          <a:p>
            <a:r>
              <a:rPr lang="en-US" dirty="0"/>
              <a:t>Insert picture behind</a:t>
            </a:r>
            <a:br>
              <a:rPr lang="en-US" dirty="0"/>
            </a:br>
            <a:r>
              <a:rPr lang="en-US" dirty="0"/>
              <a:t> color overlay</a:t>
            </a:r>
          </a:p>
        </p:txBody>
      </p:sp>
    </p:spTree>
    <p:extLst>
      <p:ext uri="{BB962C8B-B14F-4D97-AF65-F5344CB8AC3E}">
        <p14:creationId xmlns:p14="http://schemas.microsoft.com/office/powerpoint/2010/main" val="181886824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Cover with Cllient logo &amp;  Image_1">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A1B245B-E43E-49B6-9486-2A0B64D11CD8}"/>
              </a:ext>
            </a:extLst>
          </p:cNvPr>
          <p:cNvSpPr/>
          <p:nvPr userDrawn="1"/>
        </p:nvSpPr>
        <p:spPr>
          <a:xfrm>
            <a:off x="0" y="0"/>
            <a:ext cx="5839551" cy="489204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a:solidFill>
                <a:schemeClr val="accent2"/>
              </a:solidFill>
              <a:latin typeface="Arial" panose="020B0604020202020204" pitchFamily="34" charset="0"/>
              <a:cs typeface="Arial" panose="020B0604020202020204" pitchFamily="34" charset="0"/>
            </a:endParaRP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12" name="Text Placeholder 10">
            <a:extLst>
              <a:ext uri="{FF2B5EF4-FFF2-40B4-BE49-F238E27FC236}">
                <a16:creationId xmlns:a16="http://schemas.microsoft.com/office/drawing/2014/main" id="{24CEE996-04CC-4977-8639-19120E07BBB7}"/>
              </a:ext>
            </a:extLst>
          </p:cNvPr>
          <p:cNvSpPr>
            <a:spLocks noGrp="1"/>
          </p:cNvSpPr>
          <p:nvPr>
            <p:ph type="body" sz="quarter" idx="10" hasCustomPrompt="1"/>
          </p:nvPr>
        </p:nvSpPr>
        <p:spPr>
          <a:xfrm>
            <a:off x="413147" y="1960365"/>
            <a:ext cx="3602831" cy="668536"/>
          </a:xfrm>
          <a:prstGeom prst="rect">
            <a:avLst/>
          </a:prstGeom>
        </p:spPr>
        <p:txBody>
          <a:bodyPr anchor="ct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n-US" dirty="0"/>
              <a:t>Section Cover</a:t>
            </a:r>
          </a:p>
        </p:txBody>
      </p:sp>
      <p:sp>
        <p:nvSpPr>
          <p:cNvPr id="13" name="Text Placeholder 10">
            <a:extLst>
              <a:ext uri="{FF2B5EF4-FFF2-40B4-BE49-F238E27FC236}">
                <a16:creationId xmlns:a16="http://schemas.microsoft.com/office/drawing/2014/main" id="{28DA0CE3-7F2D-49D6-9354-12D1FB091364}"/>
              </a:ext>
            </a:extLst>
          </p:cNvPr>
          <p:cNvSpPr>
            <a:spLocks noGrp="1"/>
          </p:cNvSpPr>
          <p:nvPr>
            <p:ph type="body" sz="quarter" idx="11" hasCustomPrompt="1"/>
          </p:nvPr>
        </p:nvSpPr>
        <p:spPr>
          <a:xfrm>
            <a:off x="413147" y="2766180"/>
            <a:ext cx="3602831" cy="276921"/>
          </a:xfrm>
          <a:prstGeom prst="rect">
            <a:avLst/>
          </a:prstGeom>
        </p:spPr>
        <p:txBody>
          <a:bodyPr anchor="ctr"/>
          <a:lstStyle>
            <a:lvl1pPr marL="0" indent="0">
              <a:buNone/>
              <a:defRPr sz="1400">
                <a:solidFill>
                  <a:schemeClr val="accent4"/>
                </a:solidFill>
                <a:latin typeface="Arial" panose="020B0604020202020204" pitchFamily="34" charset="0"/>
                <a:cs typeface="Arial" panose="020B0604020202020204" pitchFamily="34" charset="0"/>
              </a:defRPr>
            </a:lvl1pPr>
          </a:lstStyle>
          <a:p>
            <a:r>
              <a:rPr lang="en-US" dirty="0"/>
              <a:t>Subtitle Goes Here</a:t>
            </a:r>
          </a:p>
        </p:txBody>
      </p:sp>
      <p:grpSp>
        <p:nvGrpSpPr>
          <p:cNvPr id="25" name="Group 24">
            <a:extLst>
              <a:ext uri="{FF2B5EF4-FFF2-40B4-BE49-F238E27FC236}">
                <a16:creationId xmlns:a16="http://schemas.microsoft.com/office/drawing/2014/main" id="{404E0BAD-1633-430B-BA2D-8E49D9786064}"/>
              </a:ext>
            </a:extLst>
          </p:cNvPr>
          <p:cNvGrpSpPr/>
          <p:nvPr userDrawn="1"/>
        </p:nvGrpSpPr>
        <p:grpSpPr>
          <a:xfrm>
            <a:off x="71948" y="4978614"/>
            <a:ext cx="503788" cy="94721"/>
            <a:chOff x="6014087" y="4646472"/>
            <a:chExt cx="503788" cy="94721"/>
          </a:xfrm>
        </p:grpSpPr>
        <p:sp>
          <p:nvSpPr>
            <p:cNvPr id="26" name="Oval 25">
              <a:extLst>
                <a:ext uri="{FF2B5EF4-FFF2-40B4-BE49-F238E27FC236}">
                  <a16:creationId xmlns:a16="http://schemas.microsoft.com/office/drawing/2014/main" id="{1C2894E2-6496-45E0-B9FD-8D4DAFE8CD7B}"/>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27" name="Oval 26">
              <a:extLst>
                <a:ext uri="{FF2B5EF4-FFF2-40B4-BE49-F238E27FC236}">
                  <a16:creationId xmlns:a16="http://schemas.microsoft.com/office/drawing/2014/main" id="{9580B566-E6E0-4E3E-A4AC-42C3A0125008}"/>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DD8D7D4C-FB7B-4DD2-9710-AAAEC83B8EBC}"/>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FD480314-F1FD-4BF4-959C-91FD55DD74A1}"/>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CFBED9B8-FDAB-4520-9233-5FF067A0BE12}"/>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cxnSp>
        <p:nvCxnSpPr>
          <p:cNvPr id="20" name="Straight Connector 19">
            <a:extLst>
              <a:ext uri="{FF2B5EF4-FFF2-40B4-BE49-F238E27FC236}">
                <a16:creationId xmlns:a16="http://schemas.microsoft.com/office/drawing/2014/main" id="{E2B63929-20CF-4407-AEBC-CA4120A2313D}"/>
              </a:ext>
            </a:extLst>
          </p:cNvPr>
          <p:cNvCxnSpPr>
            <a:cxnSpLocks/>
          </p:cNvCxnSpPr>
          <p:nvPr userDrawn="1"/>
        </p:nvCxnSpPr>
        <p:spPr>
          <a:xfrm>
            <a:off x="2148307" y="429060"/>
            <a:ext cx="0" cy="586490"/>
          </a:xfrm>
          <a:prstGeom prst="line">
            <a:avLst/>
          </a:prstGeom>
          <a:ln w="28575">
            <a:solidFill>
              <a:schemeClr val="bg2"/>
            </a:solidFill>
            <a:miter lim="400000"/>
          </a:ln>
        </p:spPr>
      </p:cxnSp>
      <p:sp>
        <p:nvSpPr>
          <p:cNvPr id="21" name="Picture Placeholder 16">
            <a:extLst>
              <a:ext uri="{FF2B5EF4-FFF2-40B4-BE49-F238E27FC236}">
                <a16:creationId xmlns:a16="http://schemas.microsoft.com/office/drawing/2014/main" id="{185A63DE-0759-4937-A647-B0A49A9D20AE}"/>
              </a:ext>
            </a:extLst>
          </p:cNvPr>
          <p:cNvSpPr>
            <a:spLocks noGrp="1"/>
          </p:cNvSpPr>
          <p:nvPr>
            <p:ph type="pic" sz="quarter" idx="12" hasCustomPrompt="1"/>
          </p:nvPr>
        </p:nvSpPr>
        <p:spPr>
          <a:xfrm>
            <a:off x="2343277" y="402265"/>
            <a:ext cx="1554480" cy="640080"/>
          </a:xfrm>
          <a:prstGeom prst="rect">
            <a:avLst/>
          </a:prstGeom>
        </p:spPr>
        <p:txBody>
          <a:bodyPr lIns="45720" tIns="45720" rIns="45720" bIns="45720" anchor="ctr" anchorCtr="0">
            <a:noAutofit/>
          </a:bodyPr>
          <a:lstStyle>
            <a:lvl1pPr marL="0" indent="0">
              <a:buNone/>
              <a:defRPr lang="en-US" sz="1800" b="1" dirty="0">
                <a:solidFill>
                  <a:schemeClr val="bg1"/>
                </a:solidFill>
                <a:latin typeface="Arial" panose="020B0604020202020204" pitchFamily="34" charset="0"/>
                <a:cs typeface="Arial" panose="020B0604020202020204" pitchFamily="34" charset="0"/>
              </a:defRPr>
            </a:lvl1pPr>
          </a:lstStyle>
          <a:p>
            <a:pPr marL="231775" lvl="0" indent="-231775" algn="ctr"/>
            <a:r>
              <a:rPr lang="en-US" dirty="0"/>
              <a:t>Insert Logo</a:t>
            </a:r>
          </a:p>
        </p:txBody>
      </p:sp>
      <p:pic>
        <p:nvPicPr>
          <p:cNvPr id="23" name="Picture 22" descr="Logo&#10;&#10;Description automatically generated">
            <a:extLst>
              <a:ext uri="{FF2B5EF4-FFF2-40B4-BE49-F238E27FC236}">
                <a16:creationId xmlns:a16="http://schemas.microsoft.com/office/drawing/2014/main" id="{1CAAF1E6-E758-4230-A7BC-DD7CA066D61A}"/>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pic>
        <p:nvPicPr>
          <p:cNvPr id="3" name="Picture 2">
            <a:extLst>
              <a:ext uri="{FF2B5EF4-FFF2-40B4-BE49-F238E27FC236}">
                <a16:creationId xmlns:a16="http://schemas.microsoft.com/office/drawing/2014/main" id="{D8BBC8F4-4285-E54C-A8F2-48C229C90A95}"/>
              </a:ext>
            </a:extLst>
          </p:cNvPr>
          <p:cNvPicPr>
            <a:picLocks noChangeAspect="1"/>
          </p:cNvPicPr>
          <p:nvPr userDrawn="1"/>
        </p:nvPicPr>
        <p:blipFill>
          <a:blip r:embed="rId3"/>
          <a:stretch>
            <a:fillRect/>
          </a:stretch>
        </p:blipFill>
        <p:spPr>
          <a:xfrm>
            <a:off x="696718" y="0"/>
            <a:ext cx="1444611" cy="1444611"/>
          </a:xfrm>
          <a:prstGeom prst="rect">
            <a:avLst/>
          </a:prstGeom>
        </p:spPr>
      </p:pic>
      <p:sp>
        <p:nvSpPr>
          <p:cNvPr id="34" name="Picture Placeholder 17">
            <a:extLst>
              <a:ext uri="{FF2B5EF4-FFF2-40B4-BE49-F238E27FC236}">
                <a16:creationId xmlns:a16="http://schemas.microsoft.com/office/drawing/2014/main" id="{453C2B6B-8178-45D6-9764-D539A2439CB5}"/>
              </a:ext>
            </a:extLst>
          </p:cNvPr>
          <p:cNvSpPr>
            <a:spLocks noGrp="1"/>
          </p:cNvSpPr>
          <p:nvPr>
            <p:ph type="pic" sz="quarter" idx="14" hasCustomPrompt="1"/>
          </p:nvPr>
        </p:nvSpPr>
        <p:spPr>
          <a:xfrm>
            <a:off x="4511916" y="0"/>
            <a:ext cx="4632084" cy="489204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262063" indent="0" algn="ctr" defTabSz="457200" rtl="0" eaLnBrk="1" latinLnBrk="0" hangingPunct="1">
              <a:lnSpc>
                <a:spcPct val="100000"/>
              </a:lnSpc>
              <a:spcBef>
                <a:spcPts val="200"/>
              </a:spcBef>
              <a:spcAft>
                <a:spcPts val="200"/>
              </a:spcAft>
              <a:buClr>
                <a:srgbClr val="00B0F0"/>
              </a:buClr>
              <a:buFont typeface="Arial" panose="020B0604020202020204" pitchFamily="34" charset="0"/>
              <a:buNone/>
              <a:defRPr kumimoji="0" lang="en-US" sz="1200" b="1"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defRPr>
            </a:lvl1pPr>
          </a:lstStyle>
          <a:p>
            <a:r>
              <a:rPr lang="en-US" dirty="0"/>
              <a:t>Insert picture behind</a:t>
            </a:r>
            <a:br>
              <a:rPr lang="en-US" dirty="0"/>
            </a:br>
            <a:r>
              <a:rPr lang="en-US" dirty="0"/>
              <a:t> color overlay</a:t>
            </a:r>
          </a:p>
        </p:txBody>
      </p:sp>
    </p:spTree>
    <p:extLst>
      <p:ext uri="{BB962C8B-B14F-4D97-AF65-F5344CB8AC3E}">
        <p14:creationId xmlns:p14="http://schemas.microsoft.com/office/powerpoint/2010/main" val="308373785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Cover with Cllient logo &amp;  Image_2">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A1B245B-E43E-49B6-9486-2A0B64D11CD8}"/>
              </a:ext>
            </a:extLst>
          </p:cNvPr>
          <p:cNvSpPr/>
          <p:nvPr userDrawn="1"/>
        </p:nvSpPr>
        <p:spPr>
          <a:xfrm>
            <a:off x="0" y="0"/>
            <a:ext cx="5839551" cy="489204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5"/>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a:solidFill>
                <a:schemeClr val="accent2"/>
              </a:solidFill>
              <a:latin typeface="Arial" panose="020B0604020202020204" pitchFamily="34" charset="0"/>
              <a:cs typeface="Arial" panose="020B0604020202020204" pitchFamily="34" charset="0"/>
            </a:endParaRP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12" name="Text Placeholder 10">
            <a:extLst>
              <a:ext uri="{FF2B5EF4-FFF2-40B4-BE49-F238E27FC236}">
                <a16:creationId xmlns:a16="http://schemas.microsoft.com/office/drawing/2014/main" id="{24CEE996-04CC-4977-8639-19120E07BBB7}"/>
              </a:ext>
            </a:extLst>
          </p:cNvPr>
          <p:cNvSpPr>
            <a:spLocks noGrp="1"/>
          </p:cNvSpPr>
          <p:nvPr>
            <p:ph type="body" sz="quarter" idx="10" hasCustomPrompt="1"/>
          </p:nvPr>
        </p:nvSpPr>
        <p:spPr>
          <a:xfrm>
            <a:off x="413147" y="1960365"/>
            <a:ext cx="3602831" cy="668536"/>
          </a:xfrm>
          <a:prstGeom prst="rect">
            <a:avLst/>
          </a:prstGeom>
        </p:spPr>
        <p:txBody>
          <a:bodyPr anchor="ct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n-US" dirty="0"/>
              <a:t>Section Cover</a:t>
            </a:r>
          </a:p>
        </p:txBody>
      </p:sp>
      <p:sp>
        <p:nvSpPr>
          <p:cNvPr id="13" name="Text Placeholder 10">
            <a:extLst>
              <a:ext uri="{FF2B5EF4-FFF2-40B4-BE49-F238E27FC236}">
                <a16:creationId xmlns:a16="http://schemas.microsoft.com/office/drawing/2014/main" id="{28DA0CE3-7F2D-49D6-9354-12D1FB091364}"/>
              </a:ext>
            </a:extLst>
          </p:cNvPr>
          <p:cNvSpPr>
            <a:spLocks noGrp="1"/>
          </p:cNvSpPr>
          <p:nvPr>
            <p:ph type="body" sz="quarter" idx="11" hasCustomPrompt="1"/>
          </p:nvPr>
        </p:nvSpPr>
        <p:spPr>
          <a:xfrm>
            <a:off x="413147" y="2766180"/>
            <a:ext cx="3602831" cy="276921"/>
          </a:xfrm>
          <a:prstGeom prst="rect">
            <a:avLst/>
          </a:prstGeom>
        </p:spPr>
        <p:txBody>
          <a:bodyPr anchor="ctr"/>
          <a:lstStyle>
            <a:lvl1pPr marL="0" indent="0">
              <a:buNone/>
              <a:defRPr sz="1400">
                <a:solidFill>
                  <a:schemeClr val="accent4"/>
                </a:solidFill>
                <a:latin typeface="Arial" panose="020B0604020202020204" pitchFamily="34" charset="0"/>
                <a:cs typeface="Arial" panose="020B0604020202020204" pitchFamily="34" charset="0"/>
              </a:defRPr>
            </a:lvl1pPr>
          </a:lstStyle>
          <a:p>
            <a:r>
              <a:rPr lang="en-US" dirty="0"/>
              <a:t>Subtitle Goes Here</a:t>
            </a:r>
          </a:p>
        </p:txBody>
      </p:sp>
      <p:grpSp>
        <p:nvGrpSpPr>
          <p:cNvPr id="25" name="Group 24">
            <a:extLst>
              <a:ext uri="{FF2B5EF4-FFF2-40B4-BE49-F238E27FC236}">
                <a16:creationId xmlns:a16="http://schemas.microsoft.com/office/drawing/2014/main" id="{404E0BAD-1633-430B-BA2D-8E49D9786064}"/>
              </a:ext>
            </a:extLst>
          </p:cNvPr>
          <p:cNvGrpSpPr/>
          <p:nvPr userDrawn="1"/>
        </p:nvGrpSpPr>
        <p:grpSpPr>
          <a:xfrm>
            <a:off x="71948" y="4978614"/>
            <a:ext cx="503788" cy="94721"/>
            <a:chOff x="6014087" y="4646472"/>
            <a:chExt cx="503788" cy="94721"/>
          </a:xfrm>
        </p:grpSpPr>
        <p:sp>
          <p:nvSpPr>
            <p:cNvPr id="26" name="Oval 25">
              <a:extLst>
                <a:ext uri="{FF2B5EF4-FFF2-40B4-BE49-F238E27FC236}">
                  <a16:creationId xmlns:a16="http://schemas.microsoft.com/office/drawing/2014/main" id="{1C2894E2-6496-45E0-B9FD-8D4DAFE8CD7B}"/>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27" name="Oval 26">
              <a:extLst>
                <a:ext uri="{FF2B5EF4-FFF2-40B4-BE49-F238E27FC236}">
                  <a16:creationId xmlns:a16="http://schemas.microsoft.com/office/drawing/2014/main" id="{9580B566-E6E0-4E3E-A4AC-42C3A0125008}"/>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DD8D7D4C-FB7B-4DD2-9710-AAAEC83B8EBC}"/>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FD480314-F1FD-4BF4-959C-91FD55DD74A1}"/>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CFBED9B8-FDAB-4520-9233-5FF067A0BE12}"/>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36" name="Picture 35" descr="Logo&#10;&#10;Description automatically generated">
            <a:extLst>
              <a:ext uri="{FF2B5EF4-FFF2-40B4-BE49-F238E27FC236}">
                <a16:creationId xmlns:a16="http://schemas.microsoft.com/office/drawing/2014/main" id="{D5CA4959-BD97-4F9B-9FF4-1847E5C54938}"/>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cxnSp>
        <p:nvCxnSpPr>
          <p:cNvPr id="37" name="Straight Connector 36">
            <a:extLst>
              <a:ext uri="{FF2B5EF4-FFF2-40B4-BE49-F238E27FC236}">
                <a16:creationId xmlns:a16="http://schemas.microsoft.com/office/drawing/2014/main" id="{53E613AD-D691-DC4F-B74B-08D2E507EDC6}"/>
              </a:ext>
            </a:extLst>
          </p:cNvPr>
          <p:cNvCxnSpPr>
            <a:cxnSpLocks/>
          </p:cNvCxnSpPr>
          <p:nvPr userDrawn="1"/>
        </p:nvCxnSpPr>
        <p:spPr>
          <a:xfrm>
            <a:off x="2148307" y="429060"/>
            <a:ext cx="0" cy="586490"/>
          </a:xfrm>
          <a:prstGeom prst="line">
            <a:avLst/>
          </a:prstGeom>
          <a:ln w="28575">
            <a:solidFill>
              <a:schemeClr val="bg2"/>
            </a:solidFill>
            <a:miter lim="400000"/>
          </a:ln>
        </p:spPr>
      </p:cxnSp>
      <p:sp>
        <p:nvSpPr>
          <p:cNvPr id="38" name="Picture Placeholder 16">
            <a:extLst>
              <a:ext uri="{FF2B5EF4-FFF2-40B4-BE49-F238E27FC236}">
                <a16:creationId xmlns:a16="http://schemas.microsoft.com/office/drawing/2014/main" id="{6E76901E-DB06-FC48-98E4-0AD36E9AA8E9}"/>
              </a:ext>
            </a:extLst>
          </p:cNvPr>
          <p:cNvSpPr>
            <a:spLocks noGrp="1"/>
          </p:cNvSpPr>
          <p:nvPr>
            <p:ph type="pic" sz="quarter" idx="12" hasCustomPrompt="1"/>
          </p:nvPr>
        </p:nvSpPr>
        <p:spPr>
          <a:xfrm>
            <a:off x="2343277" y="402265"/>
            <a:ext cx="1554480" cy="640080"/>
          </a:xfrm>
          <a:prstGeom prst="rect">
            <a:avLst/>
          </a:prstGeom>
        </p:spPr>
        <p:txBody>
          <a:bodyPr lIns="45720" tIns="45720" rIns="45720" bIns="45720" anchor="ctr" anchorCtr="0">
            <a:noAutofit/>
          </a:bodyPr>
          <a:lstStyle>
            <a:lvl1pPr marL="0" indent="0">
              <a:buNone/>
              <a:defRPr lang="en-US" sz="1800" b="1" dirty="0">
                <a:solidFill>
                  <a:schemeClr val="bg1"/>
                </a:solidFill>
                <a:latin typeface="Arial" panose="020B0604020202020204" pitchFamily="34" charset="0"/>
                <a:cs typeface="Arial" panose="020B0604020202020204" pitchFamily="34" charset="0"/>
              </a:defRPr>
            </a:lvl1pPr>
          </a:lstStyle>
          <a:p>
            <a:pPr marL="231775" lvl="0" indent="-231775" algn="ctr"/>
            <a:r>
              <a:rPr lang="en-US" dirty="0"/>
              <a:t>Insert Logo</a:t>
            </a:r>
          </a:p>
        </p:txBody>
      </p:sp>
      <p:pic>
        <p:nvPicPr>
          <p:cNvPr id="39" name="Picture 38">
            <a:extLst>
              <a:ext uri="{FF2B5EF4-FFF2-40B4-BE49-F238E27FC236}">
                <a16:creationId xmlns:a16="http://schemas.microsoft.com/office/drawing/2014/main" id="{9738CF77-1AE4-5049-9F2B-0EEA254881A0}"/>
              </a:ext>
            </a:extLst>
          </p:cNvPr>
          <p:cNvPicPr>
            <a:picLocks noChangeAspect="1"/>
          </p:cNvPicPr>
          <p:nvPr userDrawn="1"/>
        </p:nvPicPr>
        <p:blipFill>
          <a:blip r:embed="rId3"/>
          <a:stretch>
            <a:fillRect/>
          </a:stretch>
        </p:blipFill>
        <p:spPr>
          <a:xfrm>
            <a:off x="696718" y="0"/>
            <a:ext cx="1444611" cy="1444611"/>
          </a:xfrm>
          <a:prstGeom prst="rect">
            <a:avLst/>
          </a:prstGeom>
        </p:spPr>
      </p:pic>
      <p:sp>
        <p:nvSpPr>
          <p:cNvPr id="21" name="Picture Placeholder 17">
            <a:extLst>
              <a:ext uri="{FF2B5EF4-FFF2-40B4-BE49-F238E27FC236}">
                <a16:creationId xmlns:a16="http://schemas.microsoft.com/office/drawing/2014/main" id="{A8F14CAA-83D0-4F45-B357-58D5CFADF5C8}"/>
              </a:ext>
            </a:extLst>
          </p:cNvPr>
          <p:cNvSpPr>
            <a:spLocks noGrp="1"/>
          </p:cNvSpPr>
          <p:nvPr>
            <p:ph type="pic" sz="quarter" idx="14" hasCustomPrompt="1"/>
          </p:nvPr>
        </p:nvSpPr>
        <p:spPr>
          <a:xfrm>
            <a:off x="4511916" y="0"/>
            <a:ext cx="4632084" cy="489204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262063" indent="0" algn="ctr" defTabSz="457200" rtl="0" eaLnBrk="1" latinLnBrk="0" hangingPunct="1">
              <a:lnSpc>
                <a:spcPct val="100000"/>
              </a:lnSpc>
              <a:spcBef>
                <a:spcPts val="200"/>
              </a:spcBef>
              <a:spcAft>
                <a:spcPts val="200"/>
              </a:spcAft>
              <a:buClr>
                <a:srgbClr val="00B0F0"/>
              </a:buClr>
              <a:buFont typeface="Arial" panose="020B0604020202020204" pitchFamily="34" charset="0"/>
              <a:buNone/>
              <a:defRPr kumimoji="0" lang="en-US" sz="1200" b="1"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defRPr>
            </a:lvl1pPr>
          </a:lstStyle>
          <a:p>
            <a:r>
              <a:rPr lang="en-US" dirty="0"/>
              <a:t>Insert picture behind</a:t>
            </a:r>
            <a:br>
              <a:rPr lang="en-US" dirty="0"/>
            </a:br>
            <a:r>
              <a:rPr lang="en-US" dirty="0"/>
              <a:t> color overlay</a:t>
            </a:r>
          </a:p>
        </p:txBody>
      </p:sp>
    </p:spTree>
    <p:extLst>
      <p:ext uri="{BB962C8B-B14F-4D97-AF65-F5344CB8AC3E}">
        <p14:creationId xmlns:p14="http://schemas.microsoft.com/office/powerpoint/2010/main" val="345506588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Cover with Cllient logo &amp;  Image_3">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A1B245B-E43E-49B6-9486-2A0B64D11CD8}"/>
              </a:ext>
            </a:extLst>
          </p:cNvPr>
          <p:cNvSpPr/>
          <p:nvPr userDrawn="1"/>
        </p:nvSpPr>
        <p:spPr>
          <a:xfrm>
            <a:off x="0" y="0"/>
            <a:ext cx="5839551" cy="489204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a:solidFill>
                <a:schemeClr val="accent2"/>
              </a:solidFill>
              <a:latin typeface="Arial" panose="020B0604020202020204" pitchFamily="34" charset="0"/>
              <a:cs typeface="Arial" panose="020B0604020202020204" pitchFamily="34" charset="0"/>
            </a:endParaRP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12" name="Text Placeholder 10">
            <a:extLst>
              <a:ext uri="{FF2B5EF4-FFF2-40B4-BE49-F238E27FC236}">
                <a16:creationId xmlns:a16="http://schemas.microsoft.com/office/drawing/2014/main" id="{24CEE996-04CC-4977-8639-19120E07BBB7}"/>
              </a:ext>
            </a:extLst>
          </p:cNvPr>
          <p:cNvSpPr>
            <a:spLocks noGrp="1"/>
          </p:cNvSpPr>
          <p:nvPr>
            <p:ph type="body" sz="quarter" idx="10" hasCustomPrompt="1"/>
          </p:nvPr>
        </p:nvSpPr>
        <p:spPr>
          <a:xfrm>
            <a:off x="413147" y="1960365"/>
            <a:ext cx="3602831" cy="668536"/>
          </a:xfrm>
          <a:prstGeom prst="rect">
            <a:avLst/>
          </a:prstGeom>
          <a:noFill/>
        </p:spPr>
        <p:txBody>
          <a:bodyPr anchor="ct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n-US" dirty="0"/>
              <a:t>Section Cover</a:t>
            </a:r>
          </a:p>
        </p:txBody>
      </p:sp>
      <p:sp>
        <p:nvSpPr>
          <p:cNvPr id="13" name="Text Placeholder 10">
            <a:extLst>
              <a:ext uri="{FF2B5EF4-FFF2-40B4-BE49-F238E27FC236}">
                <a16:creationId xmlns:a16="http://schemas.microsoft.com/office/drawing/2014/main" id="{28DA0CE3-7F2D-49D6-9354-12D1FB091364}"/>
              </a:ext>
            </a:extLst>
          </p:cNvPr>
          <p:cNvSpPr>
            <a:spLocks noGrp="1"/>
          </p:cNvSpPr>
          <p:nvPr>
            <p:ph type="body" sz="quarter" idx="11" hasCustomPrompt="1"/>
          </p:nvPr>
        </p:nvSpPr>
        <p:spPr>
          <a:xfrm>
            <a:off x="413147" y="2766180"/>
            <a:ext cx="3602831" cy="276921"/>
          </a:xfrm>
          <a:prstGeom prst="rect">
            <a:avLst/>
          </a:prstGeom>
          <a:noFill/>
        </p:spPr>
        <p:txBody>
          <a:bodyPr anchor="ctr"/>
          <a:lstStyle>
            <a:lvl1pPr marL="0" indent="0">
              <a:buNone/>
              <a:defRPr sz="1400">
                <a:solidFill>
                  <a:schemeClr val="accent4"/>
                </a:solidFill>
                <a:latin typeface="Arial" panose="020B0604020202020204" pitchFamily="34" charset="0"/>
                <a:cs typeface="Arial" panose="020B0604020202020204" pitchFamily="34" charset="0"/>
              </a:defRPr>
            </a:lvl1pPr>
          </a:lstStyle>
          <a:p>
            <a:r>
              <a:rPr lang="en-US" dirty="0"/>
              <a:t>Subtitle Goes Here</a:t>
            </a:r>
          </a:p>
        </p:txBody>
      </p:sp>
      <p:grpSp>
        <p:nvGrpSpPr>
          <p:cNvPr id="25" name="Group 24">
            <a:extLst>
              <a:ext uri="{FF2B5EF4-FFF2-40B4-BE49-F238E27FC236}">
                <a16:creationId xmlns:a16="http://schemas.microsoft.com/office/drawing/2014/main" id="{404E0BAD-1633-430B-BA2D-8E49D9786064}"/>
              </a:ext>
            </a:extLst>
          </p:cNvPr>
          <p:cNvGrpSpPr/>
          <p:nvPr userDrawn="1"/>
        </p:nvGrpSpPr>
        <p:grpSpPr>
          <a:xfrm>
            <a:off x="71948" y="4978614"/>
            <a:ext cx="503788" cy="94721"/>
            <a:chOff x="6014087" y="4646472"/>
            <a:chExt cx="503788" cy="94721"/>
          </a:xfrm>
        </p:grpSpPr>
        <p:sp>
          <p:nvSpPr>
            <p:cNvPr id="26" name="Oval 25">
              <a:extLst>
                <a:ext uri="{FF2B5EF4-FFF2-40B4-BE49-F238E27FC236}">
                  <a16:creationId xmlns:a16="http://schemas.microsoft.com/office/drawing/2014/main" id="{1C2894E2-6496-45E0-B9FD-8D4DAFE8CD7B}"/>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27" name="Oval 26">
              <a:extLst>
                <a:ext uri="{FF2B5EF4-FFF2-40B4-BE49-F238E27FC236}">
                  <a16:creationId xmlns:a16="http://schemas.microsoft.com/office/drawing/2014/main" id="{9580B566-E6E0-4E3E-A4AC-42C3A0125008}"/>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DD8D7D4C-FB7B-4DD2-9710-AAAEC83B8EBC}"/>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FD480314-F1FD-4BF4-959C-91FD55DD74A1}"/>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CFBED9B8-FDAB-4520-9233-5FF067A0BE12}"/>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36" name="Picture 35" descr="Logo&#10;&#10;Description automatically generated">
            <a:extLst>
              <a:ext uri="{FF2B5EF4-FFF2-40B4-BE49-F238E27FC236}">
                <a16:creationId xmlns:a16="http://schemas.microsoft.com/office/drawing/2014/main" id="{57A5AFC9-E201-49EC-ABA5-D70C32E96502}"/>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cxnSp>
        <p:nvCxnSpPr>
          <p:cNvPr id="37" name="Straight Connector 36">
            <a:extLst>
              <a:ext uri="{FF2B5EF4-FFF2-40B4-BE49-F238E27FC236}">
                <a16:creationId xmlns:a16="http://schemas.microsoft.com/office/drawing/2014/main" id="{22A7F777-C793-6445-990D-A36BF7A6A517}"/>
              </a:ext>
            </a:extLst>
          </p:cNvPr>
          <p:cNvCxnSpPr>
            <a:cxnSpLocks/>
          </p:cNvCxnSpPr>
          <p:nvPr userDrawn="1"/>
        </p:nvCxnSpPr>
        <p:spPr>
          <a:xfrm>
            <a:off x="2148307" y="429060"/>
            <a:ext cx="0" cy="586490"/>
          </a:xfrm>
          <a:prstGeom prst="line">
            <a:avLst/>
          </a:prstGeom>
          <a:ln w="28575">
            <a:solidFill>
              <a:schemeClr val="bg2"/>
            </a:solidFill>
            <a:miter lim="400000"/>
          </a:ln>
        </p:spPr>
      </p:cxnSp>
      <p:sp>
        <p:nvSpPr>
          <p:cNvPr id="38" name="Picture Placeholder 16">
            <a:extLst>
              <a:ext uri="{FF2B5EF4-FFF2-40B4-BE49-F238E27FC236}">
                <a16:creationId xmlns:a16="http://schemas.microsoft.com/office/drawing/2014/main" id="{9ADFAAE3-52F7-E949-AEF6-FB21C4E9AF30}"/>
              </a:ext>
            </a:extLst>
          </p:cNvPr>
          <p:cNvSpPr>
            <a:spLocks noGrp="1"/>
          </p:cNvSpPr>
          <p:nvPr>
            <p:ph type="pic" sz="quarter" idx="12" hasCustomPrompt="1"/>
          </p:nvPr>
        </p:nvSpPr>
        <p:spPr>
          <a:xfrm>
            <a:off x="2343277" y="402265"/>
            <a:ext cx="1554480" cy="640080"/>
          </a:xfrm>
          <a:prstGeom prst="rect">
            <a:avLst/>
          </a:prstGeom>
        </p:spPr>
        <p:txBody>
          <a:bodyPr lIns="45720" tIns="45720" rIns="45720" bIns="45720" anchor="ctr" anchorCtr="0">
            <a:noAutofit/>
          </a:bodyPr>
          <a:lstStyle>
            <a:lvl1pPr marL="0" indent="0">
              <a:buNone/>
              <a:defRPr lang="en-US" sz="1800" b="1" dirty="0">
                <a:solidFill>
                  <a:schemeClr val="bg1"/>
                </a:solidFill>
                <a:latin typeface="Arial" panose="020B0604020202020204" pitchFamily="34" charset="0"/>
                <a:cs typeface="Arial" panose="020B0604020202020204" pitchFamily="34" charset="0"/>
              </a:defRPr>
            </a:lvl1pPr>
          </a:lstStyle>
          <a:p>
            <a:pPr marL="231775" lvl="0" indent="-231775" algn="ctr"/>
            <a:r>
              <a:rPr lang="en-US" dirty="0"/>
              <a:t>Insert Logo</a:t>
            </a:r>
          </a:p>
        </p:txBody>
      </p:sp>
      <p:pic>
        <p:nvPicPr>
          <p:cNvPr id="39" name="Picture 38">
            <a:extLst>
              <a:ext uri="{FF2B5EF4-FFF2-40B4-BE49-F238E27FC236}">
                <a16:creationId xmlns:a16="http://schemas.microsoft.com/office/drawing/2014/main" id="{FDBBD522-7E0E-FC4E-A8E9-DABDFE1123B9}"/>
              </a:ext>
            </a:extLst>
          </p:cNvPr>
          <p:cNvPicPr>
            <a:picLocks noChangeAspect="1"/>
          </p:cNvPicPr>
          <p:nvPr userDrawn="1"/>
        </p:nvPicPr>
        <p:blipFill>
          <a:blip r:embed="rId3"/>
          <a:stretch>
            <a:fillRect/>
          </a:stretch>
        </p:blipFill>
        <p:spPr>
          <a:xfrm>
            <a:off x="696718" y="0"/>
            <a:ext cx="1444611" cy="1444611"/>
          </a:xfrm>
          <a:prstGeom prst="rect">
            <a:avLst/>
          </a:prstGeom>
        </p:spPr>
      </p:pic>
      <p:sp>
        <p:nvSpPr>
          <p:cNvPr id="21" name="Picture Placeholder 17">
            <a:extLst>
              <a:ext uri="{FF2B5EF4-FFF2-40B4-BE49-F238E27FC236}">
                <a16:creationId xmlns:a16="http://schemas.microsoft.com/office/drawing/2014/main" id="{FF45AF66-D59B-4E15-9D8A-45938BFB1BAC}"/>
              </a:ext>
            </a:extLst>
          </p:cNvPr>
          <p:cNvSpPr>
            <a:spLocks noGrp="1"/>
          </p:cNvSpPr>
          <p:nvPr>
            <p:ph type="pic" sz="quarter" idx="14" hasCustomPrompt="1"/>
          </p:nvPr>
        </p:nvSpPr>
        <p:spPr>
          <a:xfrm>
            <a:off x="4511916" y="0"/>
            <a:ext cx="4632084" cy="489204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262063" indent="0" algn="ctr" defTabSz="457200" rtl="0" eaLnBrk="1" latinLnBrk="0" hangingPunct="1">
              <a:lnSpc>
                <a:spcPct val="100000"/>
              </a:lnSpc>
              <a:spcBef>
                <a:spcPts val="200"/>
              </a:spcBef>
              <a:spcAft>
                <a:spcPts val="200"/>
              </a:spcAft>
              <a:buClr>
                <a:srgbClr val="00B0F0"/>
              </a:buClr>
              <a:buFont typeface="Arial" panose="020B0604020202020204" pitchFamily="34" charset="0"/>
              <a:buNone/>
              <a:defRPr kumimoji="0" lang="en-US" sz="1200" b="1"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defRPr>
            </a:lvl1pPr>
          </a:lstStyle>
          <a:p>
            <a:r>
              <a:rPr lang="en-US" dirty="0"/>
              <a:t>Insert picture behind</a:t>
            </a:r>
            <a:br>
              <a:rPr lang="en-US" dirty="0"/>
            </a:br>
            <a:r>
              <a:rPr lang="en-US" dirty="0"/>
              <a:t> color overlay</a:t>
            </a:r>
          </a:p>
        </p:txBody>
      </p:sp>
    </p:spTree>
    <p:extLst>
      <p:ext uri="{BB962C8B-B14F-4D97-AF65-F5344CB8AC3E}">
        <p14:creationId xmlns:p14="http://schemas.microsoft.com/office/powerpoint/2010/main" val="2149805137"/>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63070" y="258807"/>
            <a:ext cx="4114800" cy="909593"/>
          </a:xfrm>
          <a:prstGeom prst="rect">
            <a:avLst/>
          </a:prstGeom>
          <a:noFill/>
        </p:spPr>
        <p:txBody>
          <a:bodyPr wrap="square" lIns="0" rtlCol="0" anchor="t" anchorCtr="0">
            <a:noAutofit/>
          </a:bodyPr>
          <a:lstStyle>
            <a:lvl1pPr marL="0" algn="l">
              <a:lnSpc>
                <a:spcPct val="100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CONTENTS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2" name="Circle">
            <a:extLst>
              <a:ext uri="{FF2B5EF4-FFF2-40B4-BE49-F238E27FC236}">
                <a16:creationId xmlns:a16="http://schemas.microsoft.com/office/drawing/2014/main" id="{35555824-A780-4FEE-8226-583548282F8E}"/>
              </a:ext>
            </a:extLst>
          </p:cNvPr>
          <p:cNvSpPr/>
          <p:nvPr userDrawn="1"/>
        </p:nvSpPr>
        <p:spPr>
          <a:xfrm>
            <a:off x="4572000" y="3176896"/>
            <a:ext cx="1669424" cy="1669424"/>
          </a:xfrm>
          <a:prstGeom prst="ellipse">
            <a:avLst/>
          </a:prstGeom>
          <a:solidFill>
            <a:schemeClr val="accent5">
              <a:lumMod val="60000"/>
              <a:lumOff val="40000"/>
              <a:alpha val="75000"/>
            </a:schemeClr>
          </a:solidFill>
          <a:ln w="12700">
            <a:miter lim="400000"/>
          </a:ln>
        </p:spPr>
        <p:txBody>
          <a:bodyPr lIns="27432" tIns="27432" rIns="27432" bIns="27432" anchor="ctr"/>
          <a:lstStyle/>
          <a:p>
            <a:endParaRPr sz="675" dirty="0"/>
          </a:p>
        </p:txBody>
      </p:sp>
      <p:sp>
        <p:nvSpPr>
          <p:cNvPr id="24" name="Content Placeholder 2">
            <a:extLst>
              <a:ext uri="{FF2B5EF4-FFF2-40B4-BE49-F238E27FC236}">
                <a16:creationId xmlns:a16="http://schemas.microsoft.com/office/drawing/2014/main" id="{212DF8D0-81CF-4999-A8F2-A2E85DCD1E81}"/>
              </a:ext>
            </a:extLst>
          </p:cNvPr>
          <p:cNvSpPr>
            <a:spLocks noGrp="1"/>
          </p:cNvSpPr>
          <p:nvPr>
            <p:ph sz="quarter" idx="11" hasCustomPrompt="1"/>
          </p:nvPr>
        </p:nvSpPr>
        <p:spPr>
          <a:xfrm>
            <a:off x="263069" y="1392312"/>
            <a:ext cx="4114800" cy="3108960"/>
          </a:xfrm>
          <a:prstGeom prst="rect">
            <a:avLst/>
          </a:prstGeom>
        </p:spPr>
        <p:txBody>
          <a:bodyPr lIns="45720" tIns="45720" rIns="45720" bIns="45720" anchor="t" anchorCtr="0">
            <a:noAutofit/>
          </a:bodyPr>
          <a:lstStyle>
            <a:lvl1pPr>
              <a:defRPr lang="en-US" sz="2600" dirty="0">
                <a:solidFill>
                  <a:srgbClr val="000000"/>
                </a:solidFill>
              </a:defRPr>
            </a:lvl1pPr>
          </a:lstStyle>
          <a:p>
            <a:pPr marL="0" lvl="0" indent="0">
              <a:buNone/>
            </a:pPr>
            <a:r>
              <a:rPr lang="en-US" dirty="0"/>
              <a:t>Section</a:t>
            </a:r>
          </a:p>
          <a:p>
            <a:pPr marL="0" lvl="0" indent="0">
              <a:buNone/>
            </a:pPr>
            <a:r>
              <a:rPr lang="en-US" dirty="0"/>
              <a:t>Section</a:t>
            </a:r>
          </a:p>
          <a:p>
            <a:pPr marL="0" lvl="0" indent="0">
              <a:buNone/>
            </a:pPr>
            <a:r>
              <a:rPr lang="en-US" dirty="0">
                <a:solidFill>
                  <a:srgbClr val="D11F27"/>
                </a:solidFill>
              </a:rPr>
              <a:t>This Section</a:t>
            </a:r>
          </a:p>
          <a:p>
            <a:pPr marL="0" lvl="0" indent="0">
              <a:buNone/>
            </a:pPr>
            <a:r>
              <a:rPr lang="en-US" dirty="0"/>
              <a:t>Section</a:t>
            </a:r>
          </a:p>
          <a:p>
            <a:pPr marL="0" lvl="0" indent="0">
              <a:buNone/>
            </a:pPr>
            <a:r>
              <a:rPr lang="en-US" dirty="0"/>
              <a:t>Section</a:t>
            </a:r>
          </a:p>
        </p:txBody>
      </p:sp>
      <p:sp>
        <p:nvSpPr>
          <p:cNvPr id="26" name="Picture Placeholder 11">
            <a:extLst>
              <a:ext uri="{FF2B5EF4-FFF2-40B4-BE49-F238E27FC236}">
                <a16:creationId xmlns:a16="http://schemas.microsoft.com/office/drawing/2014/main" id="{D061255B-30EB-41EC-82D4-A29A3D89F0C9}"/>
              </a:ext>
            </a:extLst>
          </p:cNvPr>
          <p:cNvSpPr>
            <a:spLocks noGrp="1"/>
          </p:cNvSpPr>
          <p:nvPr>
            <p:ph type="pic" sz="quarter" idx="14" hasCustomPrompt="1"/>
          </p:nvPr>
        </p:nvSpPr>
        <p:spPr>
          <a:xfrm>
            <a:off x="5760720" y="258807"/>
            <a:ext cx="3383280" cy="4617720"/>
          </a:xfrm>
          <a:prstGeom prst="rect">
            <a:avLst/>
          </a:prstGeom>
        </p:spPr>
        <p:txBody>
          <a:bodyPr anchor="ctr"/>
          <a:lstStyle>
            <a:lvl1pPr marL="0" indent="0" algn="ctr">
              <a:buNone/>
              <a:defRPr b="1">
                <a:solidFill>
                  <a:schemeClr val="tx2"/>
                </a:solidFill>
              </a:defRPr>
            </a:lvl1pPr>
          </a:lstStyle>
          <a:p>
            <a:r>
              <a:rPr lang="en-US" dirty="0"/>
              <a:t>Insert Picture</a:t>
            </a:r>
          </a:p>
        </p:txBody>
      </p:sp>
      <p:pic>
        <p:nvPicPr>
          <p:cNvPr id="23" name="Picture 22" descr="Logo&#10;&#10;Description automatically generated">
            <a:extLst>
              <a:ext uri="{FF2B5EF4-FFF2-40B4-BE49-F238E27FC236}">
                <a16:creationId xmlns:a16="http://schemas.microsoft.com/office/drawing/2014/main" id="{1816FC58-1451-4A66-B745-AFBB4E8EA60D}"/>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89633880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ag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5421BBC0-AC7B-4458-86E9-9102E8AB4206}"/>
              </a:ext>
            </a:extLst>
          </p:cNvPr>
          <p:cNvSpPr>
            <a:spLocks noGrp="1"/>
          </p:cNvSpPr>
          <p:nvPr>
            <p:ph type="pic" sz="quarter" idx="13"/>
          </p:nvPr>
        </p:nvSpPr>
        <p:spPr>
          <a:xfrm>
            <a:off x="0" y="0"/>
            <a:ext cx="9144000" cy="5143500"/>
          </a:xfrm>
          <a:prstGeom prst="rect">
            <a:avLst/>
          </a:prstGeom>
          <a:solidFill>
            <a:schemeClr val="tx2"/>
          </a:solidFill>
        </p:spPr>
        <p:txBody>
          <a:bodyPr anchor="t"/>
          <a:lstStyle>
            <a:lvl1pPr marL="0" indent="0" algn="ctr">
              <a:buNone/>
              <a:defRPr sz="1400" b="1" spc="0" baseline="0">
                <a:solidFill>
                  <a:schemeClr val="bg1"/>
                </a:solidFill>
              </a:defRPr>
            </a:lvl1pPr>
          </a:lstStyle>
          <a:p>
            <a:r>
              <a:rPr lang="en-US" dirty="0"/>
              <a:t>Click icon to add picture</a:t>
            </a:r>
          </a:p>
        </p:txBody>
      </p:sp>
      <p:sp>
        <p:nvSpPr>
          <p:cNvPr id="6" name="Text Placeholder 5">
            <a:extLst>
              <a:ext uri="{FF2B5EF4-FFF2-40B4-BE49-F238E27FC236}">
                <a16:creationId xmlns:a16="http://schemas.microsoft.com/office/drawing/2014/main" id="{8686CC7F-1EED-47AA-9D11-6E3583123CB5}"/>
              </a:ext>
            </a:extLst>
          </p:cNvPr>
          <p:cNvSpPr>
            <a:spLocks noGrp="1"/>
          </p:cNvSpPr>
          <p:nvPr>
            <p:ph type="body" sz="quarter" idx="17" hasCustomPrompt="1"/>
          </p:nvPr>
        </p:nvSpPr>
        <p:spPr>
          <a:xfrm>
            <a:off x="337045" y="990600"/>
            <a:ext cx="3175000" cy="3175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pPr lvl="0"/>
            <a:r>
              <a:rPr lang="en-US" dirty="0"/>
              <a:t> </a:t>
            </a:r>
          </a:p>
        </p:txBody>
      </p:sp>
      <p:sp>
        <p:nvSpPr>
          <p:cNvPr id="16" name="Text Placeholder 9">
            <a:extLst>
              <a:ext uri="{FF2B5EF4-FFF2-40B4-BE49-F238E27FC236}">
                <a16:creationId xmlns:a16="http://schemas.microsoft.com/office/drawing/2014/main" id="{EF972652-552E-4DD5-8126-4A8B1F7B6CC7}"/>
              </a:ext>
            </a:extLst>
          </p:cNvPr>
          <p:cNvSpPr>
            <a:spLocks noGrp="1"/>
          </p:cNvSpPr>
          <p:nvPr>
            <p:ph type="body" sz="quarter" idx="15" hasCustomPrompt="1"/>
          </p:nvPr>
        </p:nvSpPr>
        <p:spPr>
          <a:xfrm>
            <a:off x="3680911" y="1994535"/>
            <a:ext cx="4503865" cy="54864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a:defRPr lang="en-US" sz="3400" b="1" dirty="0">
                <a:solidFill>
                  <a:schemeClr val="bg1"/>
                </a:solidFill>
              </a:defRPr>
            </a:lvl1pPr>
          </a:lstStyle>
          <a:p>
            <a:pPr marL="0" lvl="0" indent="0">
              <a:spcBef>
                <a:spcPct val="0"/>
              </a:spcBef>
              <a:buNone/>
              <a:tabLst>
                <a:tab pos="457200" algn="l"/>
              </a:tabLst>
            </a:pPr>
            <a:r>
              <a:rPr lang="en-US" dirty="0"/>
              <a:t>Presentation Title</a:t>
            </a:r>
          </a:p>
        </p:txBody>
      </p:sp>
      <p:sp>
        <p:nvSpPr>
          <p:cNvPr id="20" name="Text Placeholder 9">
            <a:extLst>
              <a:ext uri="{FF2B5EF4-FFF2-40B4-BE49-F238E27FC236}">
                <a16:creationId xmlns:a16="http://schemas.microsoft.com/office/drawing/2014/main" id="{7879ED87-8AAD-4E82-BC91-D6A428291D25}"/>
              </a:ext>
            </a:extLst>
          </p:cNvPr>
          <p:cNvSpPr>
            <a:spLocks noGrp="1"/>
          </p:cNvSpPr>
          <p:nvPr>
            <p:ph type="body" sz="quarter" idx="16" hasCustomPrompt="1"/>
          </p:nvPr>
        </p:nvSpPr>
        <p:spPr>
          <a:xfrm>
            <a:off x="3680911" y="2765602"/>
            <a:ext cx="4503865" cy="36576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a:defRPr lang="en-US" sz="1800" dirty="0">
                <a:solidFill>
                  <a:schemeClr val="bg1"/>
                </a:solidFill>
              </a:defRPr>
            </a:lvl1pPr>
          </a:lstStyle>
          <a:p>
            <a:pPr marL="0" lvl="0" indent="0">
              <a:spcBef>
                <a:spcPct val="0"/>
              </a:spcBef>
              <a:buNone/>
              <a:tabLst>
                <a:tab pos="457200" algn="l"/>
              </a:tabLst>
            </a:pPr>
            <a:r>
              <a:rPr lang="en-US" dirty="0"/>
              <a:t>Subtitle</a:t>
            </a:r>
          </a:p>
        </p:txBody>
      </p:sp>
      <p:sp>
        <p:nvSpPr>
          <p:cNvPr id="8" name="Text Placeholder 7">
            <a:extLst>
              <a:ext uri="{FF2B5EF4-FFF2-40B4-BE49-F238E27FC236}">
                <a16:creationId xmlns:a16="http://schemas.microsoft.com/office/drawing/2014/main" id="{AE302727-FA34-4E8F-8438-8CB88B1D6539}"/>
              </a:ext>
            </a:extLst>
          </p:cNvPr>
          <p:cNvSpPr>
            <a:spLocks noGrp="1"/>
          </p:cNvSpPr>
          <p:nvPr>
            <p:ph type="body" sz="quarter" idx="18" hasCustomPrompt="1"/>
          </p:nvPr>
        </p:nvSpPr>
        <p:spPr>
          <a:xfrm>
            <a:off x="3517900" y="1866900"/>
            <a:ext cx="27432" cy="1386839"/>
          </a:xfrm>
          <a:solidFill>
            <a:schemeClr val="bg1"/>
          </a:solidFill>
        </p:spPr>
        <p:txBody>
          <a:bodyPr lIns="0" tIns="0" rIns="0" bIns="0"/>
          <a:lstStyle>
            <a:lvl1pPr marL="0" indent="0">
              <a:buNone/>
              <a:defRPr/>
            </a:lvl1pPr>
          </a:lstStyle>
          <a:p>
            <a:pPr lvl="0"/>
            <a:r>
              <a:rPr lang="en-US" dirty="0"/>
              <a:t> </a:t>
            </a:r>
          </a:p>
        </p:txBody>
      </p:sp>
    </p:spTree>
    <p:extLst>
      <p:ext uri="{BB962C8B-B14F-4D97-AF65-F5344CB8AC3E}">
        <p14:creationId xmlns:p14="http://schemas.microsoft.com/office/powerpoint/2010/main" val="203617262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_2">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777082" y="258807"/>
            <a:ext cx="4114800" cy="909593"/>
          </a:xfrm>
          <a:prstGeom prst="rect">
            <a:avLst/>
          </a:prstGeom>
          <a:noFill/>
        </p:spPr>
        <p:txBody>
          <a:bodyPr wrap="square" lIns="0" rtlCol="0" anchor="t" anchorCtr="0">
            <a:noAutofit/>
          </a:bodyPr>
          <a:lstStyle>
            <a:lvl1pPr marL="0" algn="l">
              <a:lnSpc>
                <a:spcPct val="100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2" name="Circle">
            <a:extLst>
              <a:ext uri="{FF2B5EF4-FFF2-40B4-BE49-F238E27FC236}">
                <a16:creationId xmlns:a16="http://schemas.microsoft.com/office/drawing/2014/main" id="{35555824-A780-4FEE-8226-583548282F8E}"/>
              </a:ext>
            </a:extLst>
          </p:cNvPr>
          <p:cNvSpPr/>
          <p:nvPr userDrawn="1"/>
        </p:nvSpPr>
        <p:spPr>
          <a:xfrm>
            <a:off x="2902576" y="456000"/>
            <a:ext cx="1669424" cy="1669424"/>
          </a:xfrm>
          <a:prstGeom prst="ellipse">
            <a:avLst/>
          </a:prstGeom>
          <a:solidFill>
            <a:schemeClr val="accent4">
              <a:alpha val="75000"/>
            </a:schemeClr>
          </a:solidFill>
          <a:ln w="12700">
            <a:miter lim="400000"/>
          </a:ln>
        </p:spPr>
        <p:txBody>
          <a:bodyPr lIns="27432" tIns="27432" rIns="27432" bIns="27432" anchor="ctr"/>
          <a:lstStyle/>
          <a:p>
            <a:endParaRPr sz="675" dirty="0"/>
          </a:p>
        </p:txBody>
      </p:sp>
      <p:sp>
        <p:nvSpPr>
          <p:cNvPr id="24" name="Content Placeholder 2">
            <a:extLst>
              <a:ext uri="{FF2B5EF4-FFF2-40B4-BE49-F238E27FC236}">
                <a16:creationId xmlns:a16="http://schemas.microsoft.com/office/drawing/2014/main" id="{212DF8D0-81CF-4999-A8F2-A2E85DCD1E81}"/>
              </a:ext>
            </a:extLst>
          </p:cNvPr>
          <p:cNvSpPr>
            <a:spLocks noGrp="1"/>
          </p:cNvSpPr>
          <p:nvPr>
            <p:ph sz="quarter" idx="11" hasCustomPrompt="1"/>
          </p:nvPr>
        </p:nvSpPr>
        <p:spPr>
          <a:xfrm>
            <a:off x="4777081" y="1392312"/>
            <a:ext cx="4114800" cy="3108960"/>
          </a:xfrm>
          <a:prstGeom prst="rect">
            <a:avLst/>
          </a:prstGeom>
        </p:spPr>
        <p:txBody>
          <a:bodyPr lIns="45720" tIns="45720" rIns="45720" bIns="45720" anchor="t" anchorCtr="0">
            <a:noAutofit/>
          </a:bodyPr>
          <a:lstStyle>
            <a:lvl1pPr>
              <a:defRPr lang="en-US" sz="2600" dirty="0"/>
            </a:lvl1pPr>
          </a:lstStyle>
          <a:p>
            <a:pPr marL="0" lvl="0" indent="0">
              <a:buNone/>
            </a:pPr>
            <a:r>
              <a:rPr lang="en-US" dirty="0"/>
              <a:t>Section</a:t>
            </a:r>
          </a:p>
          <a:p>
            <a:pPr marL="0" lvl="0" indent="0">
              <a:buNone/>
            </a:pPr>
            <a:r>
              <a:rPr lang="en-US" dirty="0"/>
              <a:t>Section</a:t>
            </a:r>
          </a:p>
          <a:p>
            <a:pPr marL="0" lvl="0" indent="0">
              <a:buNone/>
            </a:pPr>
            <a:r>
              <a:rPr lang="en-US" dirty="0"/>
              <a:t>This Section</a:t>
            </a:r>
          </a:p>
          <a:p>
            <a:pPr marL="0" lvl="0" indent="0">
              <a:buNone/>
            </a:pPr>
            <a:r>
              <a:rPr lang="en-US" dirty="0"/>
              <a:t>Section</a:t>
            </a:r>
          </a:p>
          <a:p>
            <a:pPr marL="0" lvl="0" indent="0">
              <a:buNone/>
            </a:pPr>
            <a:r>
              <a:rPr lang="en-US" dirty="0"/>
              <a:t>Section</a:t>
            </a:r>
          </a:p>
        </p:txBody>
      </p:sp>
      <p:sp>
        <p:nvSpPr>
          <p:cNvPr id="26" name="Picture Placeholder 11">
            <a:extLst>
              <a:ext uri="{FF2B5EF4-FFF2-40B4-BE49-F238E27FC236}">
                <a16:creationId xmlns:a16="http://schemas.microsoft.com/office/drawing/2014/main" id="{D061255B-30EB-41EC-82D4-A29A3D89F0C9}"/>
              </a:ext>
            </a:extLst>
          </p:cNvPr>
          <p:cNvSpPr>
            <a:spLocks noGrp="1"/>
          </p:cNvSpPr>
          <p:nvPr>
            <p:ph type="pic" sz="quarter" idx="14" hasCustomPrompt="1"/>
          </p:nvPr>
        </p:nvSpPr>
        <p:spPr>
          <a:xfrm>
            <a:off x="0" y="258807"/>
            <a:ext cx="3383280" cy="4617720"/>
          </a:xfrm>
          <a:prstGeom prst="rect">
            <a:avLst/>
          </a:prstGeom>
        </p:spPr>
        <p:txBody>
          <a:bodyPr anchor="ctr"/>
          <a:lstStyle>
            <a:lvl1pPr marL="0" indent="0" algn="ctr">
              <a:buNone/>
              <a:defRPr b="1">
                <a:solidFill>
                  <a:schemeClr val="tx2"/>
                </a:solidFill>
              </a:defRPr>
            </a:lvl1pPr>
          </a:lstStyle>
          <a:p>
            <a:r>
              <a:rPr lang="en-US" dirty="0"/>
              <a:t>Insert Picture</a:t>
            </a:r>
          </a:p>
        </p:txBody>
      </p:sp>
      <p:sp>
        <p:nvSpPr>
          <p:cNvPr id="23" name="Circle">
            <a:extLst>
              <a:ext uri="{FF2B5EF4-FFF2-40B4-BE49-F238E27FC236}">
                <a16:creationId xmlns:a16="http://schemas.microsoft.com/office/drawing/2014/main" id="{EF76B158-C26E-4701-AF68-7EAC57E8D4E1}"/>
              </a:ext>
            </a:extLst>
          </p:cNvPr>
          <p:cNvSpPr/>
          <p:nvPr userDrawn="1"/>
        </p:nvSpPr>
        <p:spPr>
          <a:xfrm>
            <a:off x="4010217" y="2168636"/>
            <a:ext cx="420039" cy="420039"/>
          </a:xfrm>
          <a:prstGeom prst="ellipse">
            <a:avLst/>
          </a:prstGeom>
          <a:ln w="50800">
            <a:solidFill>
              <a:schemeClr val="accent2"/>
            </a:solidFill>
            <a:miter lim="400000"/>
          </a:ln>
        </p:spPr>
        <p:txBody>
          <a:bodyPr lIns="27432" tIns="27432" rIns="27432" bIns="27432" anchor="ctr"/>
          <a:lstStyle/>
          <a:p>
            <a:pPr>
              <a:lnSpc>
                <a:spcPct val="270000"/>
              </a:lnSpc>
            </a:pPr>
            <a:endParaRPr sz="675" dirty="0"/>
          </a:p>
        </p:txBody>
      </p:sp>
      <p:pic>
        <p:nvPicPr>
          <p:cNvPr id="28" name="Picture 27" descr="Logo&#10;&#10;Description automatically generated">
            <a:extLst>
              <a:ext uri="{FF2B5EF4-FFF2-40B4-BE49-F238E27FC236}">
                <a16:creationId xmlns:a16="http://schemas.microsoft.com/office/drawing/2014/main" id="{8CDF398B-864B-420B-87B2-345FA035CF69}"/>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61776952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Page 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Rectangle">
            <a:extLst>
              <a:ext uri="{FF2B5EF4-FFF2-40B4-BE49-F238E27FC236}">
                <a16:creationId xmlns:a16="http://schemas.microsoft.com/office/drawing/2014/main" id="{60F8228C-EB8C-42FA-ADF8-4CCB75950DA2}"/>
              </a:ext>
            </a:extLst>
          </p:cNvPr>
          <p:cNvSpPr/>
          <p:nvPr userDrawn="1"/>
        </p:nvSpPr>
        <p:spPr>
          <a:xfrm>
            <a:off x="0" y="0"/>
            <a:ext cx="9144000" cy="4892040"/>
          </a:xfrm>
          <a:prstGeom prst="rect">
            <a:avLst/>
          </a:prstGeom>
          <a:solidFill>
            <a:schemeClr val="tx2"/>
          </a:solidFill>
          <a:ln w="12700">
            <a:noFill/>
            <a:miter/>
          </a:ln>
        </p:spPr>
        <p:txBody>
          <a:bodyPr lIns="27432" tIns="27432" rIns="27432" bIns="27432" anchor="ctr"/>
          <a:lstStyle/>
          <a:p>
            <a:endParaRPr lang="en-US" sz="675" dirty="0"/>
          </a:p>
        </p:txBody>
      </p:sp>
      <p:sp>
        <p:nvSpPr>
          <p:cNvPr id="26" name="Google Shape;224;p37">
            <a:extLst>
              <a:ext uri="{FF2B5EF4-FFF2-40B4-BE49-F238E27FC236}">
                <a16:creationId xmlns:a16="http://schemas.microsoft.com/office/drawing/2014/main" id="{B3EA86F3-41BB-42F5-9CB1-C2A87E31C8EF}"/>
              </a:ext>
            </a:extLst>
          </p:cNvPr>
          <p:cNvSpPr/>
          <p:nvPr userDrawn="1"/>
        </p:nvSpPr>
        <p:spPr>
          <a:xfrm>
            <a:off x="-741873" y="-130377"/>
            <a:ext cx="5404256" cy="5404254"/>
          </a:xfrm>
          <a:prstGeom prst="ellipse">
            <a:avLst/>
          </a:prstGeom>
          <a:ln w="50800">
            <a:solidFill>
              <a:schemeClr val="tx2">
                <a:lumMod val="60000"/>
                <a:lumOff val="40000"/>
              </a:schemeClr>
            </a:solidFill>
            <a:miter/>
          </a:ln>
        </p:spPr>
        <p:txBody>
          <a:bodyPr lIns="27432" tIns="27432" rIns="27432" bIns="27432" anchor="ctr"/>
          <a:lstStyle/>
          <a:p>
            <a:pPr algn="ctr" defTabSz="618250">
              <a:defRPr>
                <a:solidFill>
                  <a:srgbClr val="FFFFFF"/>
                </a:solidFill>
                <a:latin typeface="Proxima Nova"/>
                <a:ea typeface="Proxima Nova"/>
                <a:cs typeface="Proxima Nova"/>
                <a:sym typeface="Proxima Nova"/>
              </a:defRPr>
            </a:pPr>
            <a:endParaRPr sz="675" b="0" i="0" dirty="0">
              <a:latin typeface="Arial" panose="020B0604020202020204" pitchFamily="34" charset="0"/>
              <a:cs typeface="Arial" panose="020B0604020202020204" pitchFamily="34" charset="0"/>
            </a:endParaRPr>
          </a:p>
        </p:txBody>
      </p:sp>
      <p:sp>
        <p:nvSpPr>
          <p:cNvPr id="28" name="Content Placeholder 16">
            <a:extLst>
              <a:ext uri="{FF2B5EF4-FFF2-40B4-BE49-F238E27FC236}">
                <a16:creationId xmlns:a16="http://schemas.microsoft.com/office/drawing/2014/main" id="{9961A3EB-6E9D-48BC-AC54-3325FB03FD95}"/>
              </a:ext>
            </a:extLst>
          </p:cNvPr>
          <p:cNvSpPr>
            <a:spLocks noGrp="1"/>
          </p:cNvSpPr>
          <p:nvPr>
            <p:ph sz="quarter" idx="11" hasCustomPrompt="1"/>
          </p:nvPr>
        </p:nvSpPr>
        <p:spPr>
          <a:xfrm>
            <a:off x="263070" y="2774103"/>
            <a:ext cx="2743200" cy="1350858"/>
          </a:xfrm>
          <a:prstGeom prst="rect">
            <a:avLst/>
          </a:prstGeom>
        </p:spPr>
        <p:txBody>
          <a:bodyPr/>
          <a:lstStyle>
            <a:lvl1pPr marL="0" indent="0">
              <a:lnSpc>
                <a:spcPct val="100000"/>
              </a:lnSpc>
              <a:buNone/>
              <a:defRPr sz="1200">
                <a:solidFill>
                  <a:schemeClr val="bg1"/>
                </a:solidFill>
              </a:defRPr>
            </a:lvl1pPr>
          </a:lstStyle>
          <a:p>
            <a:r>
              <a:rPr lang="en-US" dirty="0"/>
              <a:t>A peep at some distant orb has power to raise and purify our thoughts like a strain of sacred music, or a noble picture, or a passage from the grander poets. It always does one good.</a:t>
            </a:r>
          </a:p>
        </p:txBody>
      </p:sp>
      <p:sp>
        <p:nvSpPr>
          <p:cNvPr id="29" name="Content Placeholder 16">
            <a:extLst>
              <a:ext uri="{FF2B5EF4-FFF2-40B4-BE49-F238E27FC236}">
                <a16:creationId xmlns:a16="http://schemas.microsoft.com/office/drawing/2014/main" id="{5D4E202E-4866-4D84-9739-500A983FFDD3}"/>
              </a:ext>
            </a:extLst>
          </p:cNvPr>
          <p:cNvSpPr>
            <a:spLocks noGrp="1"/>
          </p:cNvSpPr>
          <p:nvPr>
            <p:ph sz="quarter" idx="13" hasCustomPrompt="1"/>
          </p:nvPr>
        </p:nvSpPr>
        <p:spPr>
          <a:xfrm>
            <a:off x="3833801" y="3387340"/>
            <a:ext cx="2241351" cy="282960"/>
          </a:xfrm>
          <a:prstGeom prst="rect">
            <a:avLst/>
          </a:prstGeom>
        </p:spPr>
        <p:txBody>
          <a:bodyPr/>
          <a:lstStyle>
            <a:lvl1pPr marL="0" indent="0" algn="ctr">
              <a:lnSpc>
                <a:spcPct val="100000"/>
              </a:lnSpc>
              <a:buNone/>
              <a:defRPr sz="1200" b="1">
                <a:solidFill>
                  <a:schemeClr val="bg1"/>
                </a:solidFill>
              </a:defRPr>
            </a:lvl1pPr>
          </a:lstStyle>
          <a:p>
            <a:r>
              <a:rPr lang="en-US" dirty="0"/>
              <a:t>George </a:t>
            </a:r>
            <a:r>
              <a:rPr lang="en-US" dirty="0" err="1"/>
              <a:t>Kylle</a:t>
            </a:r>
            <a:endParaRPr lang="en-US" dirty="0"/>
          </a:p>
        </p:txBody>
      </p:sp>
      <p:sp>
        <p:nvSpPr>
          <p:cNvPr id="30" name="Content Placeholder 16">
            <a:extLst>
              <a:ext uri="{FF2B5EF4-FFF2-40B4-BE49-F238E27FC236}">
                <a16:creationId xmlns:a16="http://schemas.microsoft.com/office/drawing/2014/main" id="{EE25E2B6-FBA1-4FD5-A72A-1ADA6D1BA34B}"/>
              </a:ext>
            </a:extLst>
          </p:cNvPr>
          <p:cNvSpPr>
            <a:spLocks noGrp="1"/>
          </p:cNvSpPr>
          <p:nvPr>
            <p:ph sz="quarter" idx="14" hasCustomPrompt="1"/>
          </p:nvPr>
        </p:nvSpPr>
        <p:spPr>
          <a:xfrm>
            <a:off x="3833801" y="3685791"/>
            <a:ext cx="2241351" cy="282960"/>
          </a:xfrm>
          <a:prstGeom prst="rect">
            <a:avLst/>
          </a:prstGeom>
        </p:spPr>
        <p:txBody>
          <a:bodyPr/>
          <a:lstStyle>
            <a:lvl1pPr marL="0" indent="0" algn="ctr">
              <a:lnSpc>
                <a:spcPct val="100000"/>
              </a:lnSpc>
              <a:buNone/>
              <a:defRPr sz="750" b="0">
                <a:solidFill>
                  <a:schemeClr val="bg1"/>
                </a:solidFill>
              </a:defRPr>
            </a:lvl1pPr>
          </a:lstStyle>
          <a:p>
            <a:r>
              <a:rPr lang="en-US" dirty="0"/>
              <a:t>Web Designer</a:t>
            </a:r>
          </a:p>
        </p:txBody>
      </p:sp>
      <p:sp>
        <p:nvSpPr>
          <p:cNvPr id="31" name="Content Placeholder 16">
            <a:extLst>
              <a:ext uri="{FF2B5EF4-FFF2-40B4-BE49-F238E27FC236}">
                <a16:creationId xmlns:a16="http://schemas.microsoft.com/office/drawing/2014/main" id="{B4D678B2-DEBC-478D-99F5-1106A176B9E1}"/>
              </a:ext>
            </a:extLst>
          </p:cNvPr>
          <p:cNvSpPr>
            <a:spLocks noGrp="1"/>
          </p:cNvSpPr>
          <p:nvPr>
            <p:ph sz="quarter" idx="15" hasCustomPrompt="1"/>
          </p:nvPr>
        </p:nvSpPr>
        <p:spPr>
          <a:xfrm>
            <a:off x="6457553" y="3387340"/>
            <a:ext cx="2241351" cy="282960"/>
          </a:xfrm>
          <a:prstGeom prst="rect">
            <a:avLst/>
          </a:prstGeom>
        </p:spPr>
        <p:txBody>
          <a:bodyPr/>
          <a:lstStyle>
            <a:lvl1pPr marL="0" indent="0" algn="ctr">
              <a:lnSpc>
                <a:spcPct val="100000"/>
              </a:lnSpc>
              <a:buNone/>
              <a:defRPr sz="1200" b="1">
                <a:solidFill>
                  <a:schemeClr val="bg1"/>
                </a:solidFill>
              </a:defRPr>
            </a:lvl1pPr>
          </a:lstStyle>
          <a:p>
            <a:r>
              <a:rPr lang="en-US" dirty="0"/>
              <a:t>George </a:t>
            </a:r>
            <a:r>
              <a:rPr lang="en-US" dirty="0" err="1"/>
              <a:t>Kylle</a:t>
            </a:r>
            <a:endParaRPr lang="en-US" dirty="0"/>
          </a:p>
        </p:txBody>
      </p:sp>
      <p:sp>
        <p:nvSpPr>
          <p:cNvPr id="32" name="Content Placeholder 16">
            <a:extLst>
              <a:ext uri="{FF2B5EF4-FFF2-40B4-BE49-F238E27FC236}">
                <a16:creationId xmlns:a16="http://schemas.microsoft.com/office/drawing/2014/main" id="{D5981AC0-0930-45FA-A921-11F48AF896B3}"/>
              </a:ext>
            </a:extLst>
          </p:cNvPr>
          <p:cNvSpPr>
            <a:spLocks noGrp="1"/>
          </p:cNvSpPr>
          <p:nvPr>
            <p:ph sz="quarter" idx="16" hasCustomPrompt="1"/>
          </p:nvPr>
        </p:nvSpPr>
        <p:spPr>
          <a:xfrm>
            <a:off x="6457553" y="3685791"/>
            <a:ext cx="2241351" cy="282960"/>
          </a:xfrm>
          <a:prstGeom prst="rect">
            <a:avLst/>
          </a:prstGeom>
        </p:spPr>
        <p:txBody>
          <a:bodyPr/>
          <a:lstStyle>
            <a:lvl1pPr marL="0" indent="0" algn="ctr">
              <a:lnSpc>
                <a:spcPct val="100000"/>
              </a:lnSpc>
              <a:buNone/>
              <a:defRPr sz="750" b="0">
                <a:solidFill>
                  <a:schemeClr val="bg1"/>
                </a:solidFill>
              </a:defRPr>
            </a:lvl1pPr>
          </a:lstStyle>
          <a:p>
            <a:r>
              <a:rPr lang="en-US" dirty="0"/>
              <a:t>Web Designer</a:t>
            </a:r>
          </a:p>
        </p:txBody>
      </p:sp>
      <p:sp>
        <p:nvSpPr>
          <p:cNvPr id="33" name="Picture Placeholder 28">
            <a:extLst>
              <a:ext uri="{FF2B5EF4-FFF2-40B4-BE49-F238E27FC236}">
                <a16:creationId xmlns:a16="http://schemas.microsoft.com/office/drawing/2014/main" id="{668AF109-75DA-452F-B53A-8C73EBEFEA3F}"/>
              </a:ext>
            </a:extLst>
          </p:cNvPr>
          <p:cNvSpPr>
            <a:spLocks noGrp="1"/>
          </p:cNvSpPr>
          <p:nvPr>
            <p:ph type="pic" sz="quarter" idx="17"/>
          </p:nvPr>
        </p:nvSpPr>
        <p:spPr>
          <a:xfrm>
            <a:off x="6435228" y="969046"/>
            <a:ext cx="2286000" cy="2286000"/>
          </a:xfrm>
          <a:prstGeom prst="ellipse">
            <a:avLst/>
          </a:prstGeom>
          <a:solidFill>
            <a:schemeClr val="bg1">
              <a:lumMod val="85000"/>
            </a:schemeClr>
          </a:solidFill>
        </p:spPr>
        <p:txBody>
          <a:bodyPr anchor="ctr"/>
          <a:lstStyle>
            <a:lvl1pPr marL="0" indent="0" algn="ctr">
              <a:buFont typeface="Arial" panose="020B0604020202020204" pitchFamily="34" charset="0"/>
              <a:buNone/>
              <a:defRPr>
                <a:solidFill>
                  <a:schemeClr val="tx2"/>
                </a:solidFill>
              </a:defRPr>
            </a:lvl1pPr>
          </a:lstStyle>
          <a:p>
            <a:r>
              <a:rPr lang="en-US" dirty="0"/>
              <a:t>Click icon to add picture</a:t>
            </a:r>
          </a:p>
        </p:txBody>
      </p:sp>
      <p:sp>
        <p:nvSpPr>
          <p:cNvPr id="34" name="Picture Placeholder 28">
            <a:extLst>
              <a:ext uri="{FF2B5EF4-FFF2-40B4-BE49-F238E27FC236}">
                <a16:creationId xmlns:a16="http://schemas.microsoft.com/office/drawing/2014/main" id="{C6E75202-FB93-4806-B3DE-52B968E39542}"/>
              </a:ext>
            </a:extLst>
          </p:cNvPr>
          <p:cNvSpPr>
            <a:spLocks noGrp="1"/>
          </p:cNvSpPr>
          <p:nvPr>
            <p:ph type="pic" sz="quarter" idx="18"/>
          </p:nvPr>
        </p:nvSpPr>
        <p:spPr>
          <a:xfrm>
            <a:off x="3811476" y="974278"/>
            <a:ext cx="2286000" cy="2286000"/>
          </a:xfrm>
          <a:prstGeom prst="ellipse">
            <a:avLst/>
          </a:prstGeom>
          <a:solidFill>
            <a:schemeClr val="bg1">
              <a:lumMod val="85000"/>
            </a:schemeClr>
          </a:solidFill>
        </p:spPr>
        <p:txBody>
          <a:bodyPr anchor="ctr"/>
          <a:lstStyle>
            <a:lvl1pPr marL="0" indent="0" algn="ctr">
              <a:buFont typeface="Arial" panose="020B0604020202020204" pitchFamily="34" charset="0"/>
              <a:buNone/>
              <a:defRPr>
                <a:solidFill>
                  <a:schemeClr val="tx2"/>
                </a:solidFill>
              </a:defRPr>
            </a:lvl1pPr>
          </a:lstStyle>
          <a:p>
            <a:r>
              <a:rPr lang="en-US" dirty="0"/>
              <a:t>Click icon to add picture</a:t>
            </a:r>
          </a:p>
        </p:txBody>
      </p:sp>
      <p:pic>
        <p:nvPicPr>
          <p:cNvPr id="35" name="Picture 34" descr="Logo&#10;&#10;Description automatically generated">
            <a:extLst>
              <a:ext uri="{FF2B5EF4-FFF2-40B4-BE49-F238E27FC236}">
                <a16:creationId xmlns:a16="http://schemas.microsoft.com/office/drawing/2014/main" id="{50059D8C-FBC0-436D-8B3F-07A9DAD7AA0E}"/>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6" name="Text Placeholder 10">
            <a:extLst>
              <a:ext uri="{FF2B5EF4-FFF2-40B4-BE49-F238E27FC236}">
                <a16:creationId xmlns:a16="http://schemas.microsoft.com/office/drawing/2014/main" id="{D0FCB5E1-778F-4A6B-B628-FE89B0CE3868}"/>
              </a:ext>
            </a:extLst>
          </p:cNvPr>
          <p:cNvSpPr>
            <a:spLocks noGrp="1"/>
          </p:cNvSpPr>
          <p:nvPr>
            <p:ph type="body" sz="quarter" idx="10" hasCustomPrompt="1"/>
          </p:nvPr>
        </p:nvSpPr>
        <p:spPr>
          <a:xfrm>
            <a:off x="263070" y="1146413"/>
            <a:ext cx="2888839" cy="1014895"/>
          </a:xfrm>
          <a:prstGeom prst="rect">
            <a:avLst/>
          </a:prstGeom>
          <a:noFill/>
        </p:spPr>
        <p:txBody>
          <a:bodyPr anchor="ctr"/>
          <a:lstStyle>
            <a:lvl1pPr marL="0" indent="0">
              <a:buNone/>
              <a:defRPr sz="3000" b="1">
                <a:solidFill>
                  <a:schemeClr val="bg1"/>
                </a:solidFill>
                <a:latin typeface="Arial" panose="020B0604020202020204" pitchFamily="34" charset="0"/>
                <a:cs typeface="Arial" panose="020B0604020202020204" pitchFamily="34" charset="0"/>
              </a:defRPr>
            </a:lvl1pPr>
          </a:lstStyle>
          <a:p>
            <a:pPr lvl="0"/>
            <a:r>
              <a:rPr lang="en-US" dirty="0"/>
              <a:t>Meet Our</a:t>
            </a:r>
            <a:br>
              <a:rPr lang="en-US" dirty="0"/>
            </a:br>
            <a:r>
              <a:rPr lang="en-US" dirty="0"/>
              <a:t>Team</a:t>
            </a:r>
          </a:p>
        </p:txBody>
      </p:sp>
    </p:spTree>
    <p:extLst>
      <p:ext uri="{BB962C8B-B14F-4D97-AF65-F5344CB8AC3E}">
        <p14:creationId xmlns:p14="http://schemas.microsoft.com/office/powerpoint/2010/main" val="149708248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Page 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9" name="Content Placeholder 16">
            <a:extLst>
              <a:ext uri="{FF2B5EF4-FFF2-40B4-BE49-F238E27FC236}">
                <a16:creationId xmlns:a16="http://schemas.microsoft.com/office/drawing/2014/main" id="{5D4E202E-4866-4D84-9739-500A983FFDD3}"/>
              </a:ext>
            </a:extLst>
          </p:cNvPr>
          <p:cNvSpPr>
            <a:spLocks noGrp="1"/>
          </p:cNvSpPr>
          <p:nvPr>
            <p:ph sz="quarter" idx="13" hasCustomPrompt="1"/>
          </p:nvPr>
        </p:nvSpPr>
        <p:spPr>
          <a:xfrm>
            <a:off x="3458362" y="3540644"/>
            <a:ext cx="2241351" cy="282960"/>
          </a:xfrm>
          <a:prstGeom prst="rect">
            <a:avLst/>
          </a:prstGeom>
        </p:spPr>
        <p:txBody>
          <a:bodyPr/>
          <a:lstStyle>
            <a:lvl1pPr marL="0" indent="0" algn="ctr">
              <a:lnSpc>
                <a:spcPct val="100000"/>
              </a:lnSpc>
              <a:buNone/>
              <a:defRPr sz="1200" b="1">
                <a:solidFill>
                  <a:schemeClr val="tx2"/>
                </a:solidFill>
              </a:defRPr>
            </a:lvl1pPr>
          </a:lstStyle>
          <a:p>
            <a:r>
              <a:rPr lang="en-US" dirty="0"/>
              <a:t>George </a:t>
            </a:r>
            <a:r>
              <a:rPr lang="en-US" dirty="0" err="1"/>
              <a:t>Kylle</a:t>
            </a:r>
            <a:endParaRPr lang="en-US" dirty="0"/>
          </a:p>
        </p:txBody>
      </p:sp>
      <p:sp>
        <p:nvSpPr>
          <p:cNvPr id="30" name="Content Placeholder 16">
            <a:extLst>
              <a:ext uri="{FF2B5EF4-FFF2-40B4-BE49-F238E27FC236}">
                <a16:creationId xmlns:a16="http://schemas.microsoft.com/office/drawing/2014/main" id="{EE25E2B6-FBA1-4FD5-A72A-1ADA6D1BA34B}"/>
              </a:ext>
            </a:extLst>
          </p:cNvPr>
          <p:cNvSpPr>
            <a:spLocks noGrp="1"/>
          </p:cNvSpPr>
          <p:nvPr>
            <p:ph sz="quarter" idx="14" hasCustomPrompt="1"/>
          </p:nvPr>
        </p:nvSpPr>
        <p:spPr>
          <a:xfrm>
            <a:off x="3460105" y="3880657"/>
            <a:ext cx="2241351"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31" name="Content Placeholder 16">
            <a:extLst>
              <a:ext uri="{FF2B5EF4-FFF2-40B4-BE49-F238E27FC236}">
                <a16:creationId xmlns:a16="http://schemas.microsoft.com/office/drawing/2014/main" id="{B4D678B2-DEBC-478D-99F5-1106A176B9E1}"/>
              </a:ext>
            </a:extLst>
          </p:cNvPr>
          <p:cNvSpPr>
            <a:spLocks noGrp="1"/>
          </p:cNvSpPr>
          <p:nvPr>
            <p:ph sz="quarter" idx="15" hasCustomPrompt="1"/>
          </p:nvPr>
        </p:nvSpPr>
        <p:spPr>
          <a:xfrm>
            <a:off x="6653655" y="3540644"/>
            <a:ext cx="2241351" cy="282960"/>
          </a:xfrm>
          <a:prstGeom prst="rect">
            <a:avLst/>
          </a:prstGeom>
        </p:spPr>
        <p:txBody>
          <a:bodyPr/>
          <a:lstStyle>
            <a:lvl1pPr marL="0" indent="0" algn="ctr">
              <a:lnSpc>
                <a:spcPct val="100000"/>
              </a:lnSpc>
              <a:buNone/>
              <a:defRPr sz="1200" b="1">
                <a:solidFill>
                  <a:schemeClr val="tx2"/>
                </a:solidFill>
              </a:defRPr>
            </a:lvl1pPr>
          </a:lstStyle>
          <a:p>
            <a:r>
              <a:rPr lang="en-US" dirty="0"/>
              <a:t>George </a:t>
            </a:r>
            <a:r>
              <a:rPr lang="en-US" dirty="0" err="1"/>
              <a:t>Kylle</a:t>
            </a:r>
            <a:endParaRPr lang="en-US" dirty="0"/>
          </a:p>
        </p:txBody>
      </p:sp>
      <p:sp>
        <p:nvSpPr>
          <p:cNvPr id="32" name="Content Placeholder 16">
            <a:extLst>
              <a:ext uri="{FF2B5EF4-FFF2-40B4-BE49-F238E27FC236}">
                <a16:creationId xmlns:a16="http://schemas.microsoft.com/office/drawing/2014/main" id="{D5981AC0-0930-45FA-A921-11F48AF896B3}"/>
              </a:ext>
            </a:extLst>
          </p:cNvPr>
          <p:cNvSpPr>
            <a:spLocks noGrp="1"/>
          </p:cNvSpPr>
          <p:nvPr>
            <p:ph sz="quarter" idx="16" hasCustomPrompt="1"/>
          </p:nvPr>
        </p:nvSpPr>
        <p:spPr>
          <a:xfrm>
            <a:off x="6653655" y="3880657"/>
            <a:ext cx="2241351"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33" name="Picture Placeholder 28">
            <a:extLst>
              <a:ext uri="{FF2B5EF4-FFF2-40B4-BE49-F238E27FC236}">
                <a16:creationId xmlns:a16="http://schemas.microsoft.com/office/drawing/2014/main" id="{668AF109-75DA-452F-B53A-8C73EBEFEA3F}"/>
              </a:ext>
            </a:extLst>
          </p:cNvPr>
          <p:cNvSpPr>
            <a:spLocks noGrp="1"/>
          </p:cNvSpPr>
          <p:nvPr>
            <p:ph type="pic" sz="quarter" idx="17"/>
          </p:nvPr>
        </p:nvSpPr>
        <p:spPr>
          <a:xfrm>
            <a:off x="6755813" y="1246833"/>
            <a:ext cx="2037034" cy="2037034"/>
          </a:xfrm>
          <a:prstGeom prst="ellipse">
            <a:avLst/>
          </a:prstGeom>
          <a:solidFill>
            <a:schemeClr val="bg1">
              <a:lumMod val="85000"/>
            </a:schemeClr>
          </a:solidFill>
        </p:spPr>
        <p:txBody>
          <a:bodyPr anchor="ctr"/>
          <a:lstStyle>
            <a:lvl1pPr marL="0" indent="0" algn="ctr">
              <a:buFont typeface="Arial" panose="020B0604020202020204" pitchFamily="34" charset="0"/>
              <a:buNone/>
              <a:defRPr>
                <a:solidFill>
                  <a:schemeClr val="tx2"/>
                </a:solidFill>
              </a:defRPr>
            </a:lvl1pPr>
          </a:lstStyle>
          <a:p>
            <a:r>
              <a:rPr lang="en-US" dirty="0"/>
              <a:t>Click icon to add picture</a:t>
            </a:r>
          </a:p>
        </p:txBody>
      </p:sp>
      <p:sp>
        <p:nvSpPr>
          <p:cNvPr id="34" name="Picture Placeholder 28">
            <a:extLst>
              <a:ext uri="{FF2B5EF4-FFF2-40B4-BE49-F238E27FC236}">
                <a16:creationId xmlns:a16="http://schemas.microsoft.com/office/drawing/2014/main" id="{C6E75202-FB93-4806-B3DE-52B968E39542}"/>
              </a:ext>
            </a:extLst>
          </p:cNvPr>
          <p:cNvSpPr>
            <a:spLocks noGrp="1"/>
          </p:cNvSpPr>
          <p:nvPr>
            <p:ph type="pic" sz="quarter" idx="18"/>
          </p:nvPr>
        </p:nvSpPr>
        <p:spPr>
          <a:xfrm>
            <a:off x="3562263" y="1252065"/>
            <a:ext cx="2037034" cy="2037034"/>
          </a:xfrm>
          <a:prstGeom prst="ellipse">
            <a:avLst/>
          </a:prstGeom>
          <a:solidFill>
            <a:schemeClr val="bg1">
              <a:lumMod val="85000"/>
            </a:schemeClr>
          </a:solidFill>
        </p:spPr>
        <p:txBody>
          <a:bodyPr anchor="ctr"/>
          <a:lstStyle>
            <a:lvl1pPr marL="0" indent="0" algn="ctr">
              <a:buFont typeface="Arial" panose="020B0604020202020204" pitchFamily="34" charset="0"/>
              <a:buNone/>
              <a:defRPr>
                <a:solidFill>
                  <a:schemeClr val="tx2"/>
                </a:solidFill>
              </a:defRPr>
            </a:lvl1pPr>
          </a:lstStyle>
          <a:p>
            <a:r>
              <a:rPr lang="en-US" dirty="0"/>
              <a:t>Click icon to add picture</a:t>
            </a:r>
          </a:p>
        </p:txBody>
      </p:sp>
      <p:sp>
        <p:nvSpPr>
          <p:cNvPr id="35" name="Content Placeholder 16">
            <a:extLst>
              <a:ext uri="{FF2B5EF4-FFF2-40B4-BE49-F238E27FC236}">
                <a16:creationId xmlns:a16="http://schemas.microsoft.com/office/drawing/2014/main" id="{8E148A24-CA4D-4CF8-A683-358C76A0E337}"/>
              </a:ext>
            </a:extLst>
          </p:cNvPr>
          <p:cNvSpPr>
            <a:spLocks noGrp="1"/>
          </p:cNvSpPr>
          <p:nvPr>
            <p:ph sz="quarter" idx="19" hasCustomPrompt="1"/>
          </p:nvPr>
        </p:nvSpPr>
        <p:spPr>
          <a:xfrm>
            <a:off x="263070" y="3540644"/>
            <a:ext cx="2241351" cy="282960"/>
          </a:xfrm>
          <a:prstGeom prst="rect">
            <a:avLst/>
          </a:prstGeom>
        </p:spPr>
        <p:txBody>
          <a:bodyPr/>
          <a:lstStyle>
            <a:lvl1pPr marL="0" indent="0" algn="ctr">
              <a:lnSpc>
                <a:spcPct val="100000"/>
              </a:lnSpc>
              <a:buNone/>
              <a:defRPr sz="1200" b="1">
                <a:solidFill>
                  <a:schemeClr val="tx2"/>
                </a:solidFill>
              </a:defRPr>
            </a:lvl1pPr>
          </a:lstStyle>
          <a:p>
            <a:r>
              <a:rPr lang="en-US" dirty="0"/>
              <a:t>George </a:t>
            </a:r>
            <a:r>
              <a:rPr lang="en-US" dirty="0" err="1"/>
              <a:t>Kylle</a:t>
            </a:r>
            <a:endParaRPr lang="en-US" dirty="0"/>
          </a:p>
        </p:txBody>
      </p:sp>
      <p:sp>
        <p:nvSpPr>
          <p:cNvPr id="36" name="Content Placeholder 16">
            <a:extLst>
              <a:ext uri="{FF2B5EF4-FFF2-40B4-BE49-F238E27FC236}">
                <a16:creationId xmlns:a16="http://schemas.microsoft.com/office/drawing/2014/main" id="{28DD6C62-A9F3-4E7D-AC35-B43E1D2A5C96}"/>
              </a:ext>
            </a:extLst>
          </p:cNvPr>
          <p:cNvSpPr>
            <a:spLocks noGrp="1"/>
          </p:cNvSpPr>
          <p:nvPr>
            <p:ph sz="quarter" idx="20" hasCustomPrompt="1"/>
          </p:nvPr>
        </p:nvSpPr>
        <p:spPr>
          <a:xfrm>
            <a:off x="263070" y="3880657"/>
            <a:ext cx="2241351"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37" name="Picture Placeholder 28">
            <a:extLst>
              <a:ext uri="{FF2B5EF4-FFF2-40B4-BE49-F238E27FC236}">
                <a16:creationId xmlns:a16="http://schemas.microsoft.com/office/drawing/2014/main" id="{B31DFE86-67E2-466F-9C11-72FCEE319E97}"/>
              </a:ext>
            </a:extLst>
          </p:cNvPr>
          <p:cNvSpPr>
            <a:spLocks noGrp="1"/>
          </p:cNvSpPr>
          <p:nvPr>
            <p:ph type="pic" sz="quarter" idx="21"/>
          </p:nvPr>
        </p:nvSpPr>
        <p:spPr>
          <a:xfrm>
            <a:off x="365228" y="1252065"/>
            <a:ext cx="2037034" cy="2037034"/>
          </a:xfrm>
          <a:prstGeom prst="ellipse">
            <a:avLst/>
          </a:prstGeom>
          <a:solidFill>
            <a:schemeClr val="bg1">
              <a:lumMod val="85000"/>
            </a:schemeClr>
          </a:solidFill>
        </p:spPr>
        <p:txBody>
          <a:bodyPr anchor="ctr"/>
          <a:lstStyle>
            <a:lvl1pPr marL="0" indent="0" algn="ctr">
              <a:buFont typeface="Arial" panose="020B0604020202020204" pitchFamily="34" charset="0"/>
              <a:buNone/>
              <a:defRPr>
                <a:solidFill>
                  <a:schemeClr val="tx2"/>
                </a:solidFill>
              </a:defRPr>
            </a:lvl1pPr>
          </a:lstStyle>
          <a:p>
            <a:r>
              <a:rPr lang="en-US" dirty="0"/>
              <a:t>Click icon to add picture</a:t>
            </a:r>
          </a:p>
        </p:txBody>
      </p:sp>
      <p:pic>
        <p:nvPicPr>
          <p:cNvPr id="23" name="Picture 22" descr="Logo&#10;&#10;Description automatically generated">
            <a:extLst>
              <a:ext uri="{FF2B5EF4-FFF2-40B4-BE49-F238E27FC236}">
                <a16:creationId xmlns:a16="http://schemas.microsoft.com/office/drawing/2014/main" id="{66AF9111-7F18-426C-B967-52A05B279AF9}"/>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26" name="Text Placeholder 3">
            <a:extLst>
              <a:ext uri="{FF2B5EF4-FFF2-40B4-BE49-F238E27FC236}">
                <a16:creationId xmlns:a16="http://schemas.microsoft.com/office/drawing/2014/main" id="{39C455BC-25AE-406C-BF14-A08A37B62376}"/>
              </a:ext>
            </a:extLst>
          </p:cNvPr>
          <p:cNvSpPr>
            <a:spLocks noGrp="1"/>
          </p:cNvSpPr>
          <p:nvPr>
            <p:ph type="body" sz="quarter" idx="22" hasCustomPrompt="1"/>
          </p:nvPr>
        </p:nvSpPr>
        <p:spPr>
          <a:xfrm>
            <a:off x="263070" y="258807"/>
            <a:ext cx="8631936" cy="495300"/>
          </a:xfrm>
        </p:spPr>
        <p:txBody>
          <a:bodyPr lIns="0" tIns="0" rIns="0" bIns="0" anchor="ctr"/>
          <a:lstStyle>
            <a:lvl1pPr marL="0" indent="0" algn="ctr">
              <a:buNone/>
              <a:defRPr lang="en-US" sz="3200" b="1" dirty="0" smtClean="0">
                <a:solidFill>
                  <a:schemeClr val="tx2"/>
                </a:solidFill>
              </a:defRPr>
            </a:lvl1pPr>
            <a:lvl2pPr>
              <a:defRPr lang="en-US" sz="1800" dirty="0" smtClean="0">
                <a:solidFill>
                  <a:schemeClr val="tx1"/>
                </a:solidFill>
                <a:latin typeface="+mn-lt"/>
                <a:cs typeface="+mn-cs"/>
              </a:defRPr>
            </a:lvl2pPr>
            <a:lvl3pPr>
              <a:defRPr lang="en-US" sz="1800" dirty="0" smtClean="0">
                <a:solidFill>
                  <a:schemeClr val="tx1"/>
                </a:solidFill>
                <a:latin typeface="+mn-lt"/>
                <a:cs typeface="+mn-cs"/>
              </a:defRPr>
            </a:lvl3pPr>
            <a:lvl4pPr>
              <a:defRPr lang="en-US" sz="1800" dirty="0" smtClean="0">
                <a:solidFill>
                  <a:schemeClr val="tx1"/>
                </a:solidFill>
                <a:latin typeface="+mn-lt"/>
                <a:cs typeface="+mn-cs"/>
              </a:defRPr>
            </a:lvl4pPr>
            <a:lvl5pPr>
              <a:defRPr lang="en-US" sz="1800" dirty="0">
                <a:solidFill>
                  <a:schemeClr val="tx1"/>
                </a:solidFill>
                <a:latin typeface="+mn-lt"/>
                <a:cs typeface="+mn-cs"/>
              </a:defRPr>
            </a:lvl5pPr>
          </a:lstStyle>
          <a:p>
            <a:pPr>
              <a:lnSpc>
                <a:spcPct val="100000"/>
              </a:lnSpc>
            </a:pPr>
            <a:r>
              <a:rPr lang="en-US" sz="3200" dirty="0">
                <a:latin typeface="Arial" panose="020B0604020202020204" pitchFamily="34" charset="0"/>
                <a:cs typeface="Arial" panose="020B0604020202020204" pitchFamily="34" charset="0"/>
              </a:rPr>
              <a:t>MEET OUR TEAM</a:t>
            </a:r>
          </a:p>
        </p:txBody>
      </p:sp>
    </p:spTree>
    <p:extLst>
      <p:ext uri="{BB962C8B-B14F-4D97-AF65-F5344CB8AC3E}">
        <p14:creationId xmlns:p14="http://schemas.microsoft.com/office/powerpoint/2010/main" val="53028512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Page 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9" name="Content Placeholder 16">
            <a:extLst>
              <a:ext uri="{FF2B5EF4-FFF2-40B4-BE49-F238E27FC236}">
                <a16:creationId xmlns:a16="http://schemas.microsoft.com/office/drawing/2014/main" id="{5D4E202E-4866-4D84-9739-500A983FFDD3}"/>
              </a:ext>
            </a:extLst>
          </p:cNvPr>
          <p:cNvSpPr>
            <a:spLocks noGrp="1"/>
          </p:cNvSpPr>
          <p:nvPr>
            <p:ph sz="quarter" idx="13" hasCustomPrompt="1"/>
          </p:nvPr>
        </p:nvSpPr>
        <p:spPr>
          <a:xfrm>
            <a:off x="2469822" y="3540644"/>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John Doe</a:t>
            </a:r>
          </a:p>
        </p:txBody>
      </p:sp>
      <p:sp>
        <p:nvSpPr>
          <p:cNvPr id="30" name="Content Placeholder 16">
            <a:extLst>
              <a:ext uri="{FF2B5EF4-FFF2-40B4-BE49-F238E27FC236}">
                <a16:creationId xmlns:a16="http://schemas.microsoft.com/office/drawing/2014/main" id="{EE25E2B6-FBA1-4FD5-A72A-1ADA6D1BA34B}"/>
              </a:ext>
            </a:extLst>
          </p:cNvPr>
          <p:cNvSpPr>
            <a:spLocks noGrp="1"/>
          </p:cNvSpPr>
          <p:nvPr>
            <p:ph sz="quarter" idx="14" hasCustomPrompt="1"/>
          </p:nvPr>
        </p:nvSpPr>
        <p:spPr>
          <a:xfrm>
            <a:off x="2469822" y="3880657"/>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31" name="Content Placeholder 16">
            <a:extLst>
              <a:ext uri="{FF2B5EF4-FFF2-40B4-BE49-F238E27FC236}">
                <a16:creationId xmlns:a16="http://schemas.microsoft.com/office/drawing/2014/main" id="{B4D678B2-DEBC-478D-99F5-1106A176B9E1}"/>
              </a:ext>
            </a:extLst>
          </p:cNvPr>
          <p:cNvSpPr>
            <a:spLocks noGrp="1"/>
          </p:cNvSpPr>
          <p:nvPr>
            <p:ph sz="quarter" idx="15" hasCustomPrompt="1"/>
          </p:nvPr>
        </p:nvSpPr>
        <p:spPr>
          <a:xfrm>
            <a:off x="6883326" y="3540644"/>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Emily Santa</a:t>
            </a:r>
          </a:p>
        </p:txBody>
      </p:sp>
      <p:sp>
        <p:nvSpPr>
          <p:cNvPr id="32" name="Content Placeholder 16">
            <a:extLst>
              <a:ext uri="{FF2B5EF4-FFF2-40B4-BE49-F238E27FC236}">
                <a16:creationId xmlns:a16="http://schemas.microsoft.com/office/drawing/2014/main" id="{D5981AC0-0930-45FA-A921-11F48AF896B3}"/>
              </a:ext>
            </a:extLst>
          </p:cNvPr>
          <p:cNvSpPr>
            <a:spLocks noGrp="1"/>
          </p:cNvSpPr>
          <p:nvPr>
            <p:ph sz="quarter" idx="16" hasCustomPrompt="1"/>
          </p:nvPr>
        </p:nvSpPr>
        <p:spPr>
          <a:xfrm>
            <a:off x="6883326" y="3880657"/>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33" name="Picture Placeholder 28">
            <a:extLst>
              <a:ext uri="{FF2B5EF4-FFF2-40B4-BE49-F238E27FC236}">
                <a16:creationId xmlns:a16="http://schemas.microsoft.com/office/drawing/2014/main" id="{668AF109-75DA-452F-B53A-8C73EBEFEA3F}"/>
              </a:ext>
            </a:extLst>
          </p:cNvPr>
          <p:cNvSpPr>
            <a:spLocks noGrp="1"/>
          </p:cNvSpPr>
          <p:nvPr>
            <p:ph type="pic" sz="quarter" idx="17"/>
          </p:nvPr>
        </p:nvSpPr>
        <p:spPr>
          <a:xfrm>
            <a:off x="6974766" y="1460299"/>
            <a:ext cx="1828800" cy="1828800"/>
          </a:xfrm>
          <a:prstGeom prst="ellipse">
            <a:avLst/>
          </a:prstGeom>
          <a:solidFill>
            <a:schemeClr val="bg1">
              <a:lumMod val="85000"/>
            </a:schemeClr>
          </a:solidFill>
        </p:spPr>
        <p:txBody>
          <a:bodyPr anchor="ctr"/>
          <a:lstStyle>
            <a:lvl1pPr marL="0" indent="0" algn="ctr">
              <a:buFont typeface="Arial" panose="020B0604020202020204" pitchFamily="34" charset="0"/>
              <a:buNone/>
              <a:defRPr>
                <a:solidFill>
                  <a:schemeClr val="tx2"/>
                </a:solidFill>
              </a:defRPr>
            </a:lvl1pPr>
          </a:lstStyle>
          <a:p>
            <a:r>
              <a:rPr lang="en-US" dirty="0"/>
              <a:t>Click icon to add picture</a:t>
            </a:r>
          </a:p>
        </p:txBody>
      </p:sp>
      <p:sp>
        <p:nvSpPr>
          <p:cNvPr id="34" name="Picture Placeholder 28">
            <a:extLst>
              <a:ext uri="{FF2B5EF4-FFF2-40B4-BE49-F238E27FC236}">
                <a16:creationId xmlns:a16="http://schemas.microsoft.com/office/drawing/2014/main" id="{C6E75202-FB93-4806-B3DE-52B968E39542}"/>
              </a:ext>
            </a:extLst>
          </p:cNvPr>
          <p:cNvSpPr>
            <a:spLocks noGrp="1"/>
          </p:cNvSpPr>
          <p:nvPr>
            <p:ph type="pic" sz="quarter" idx="18"/>
          </p:nvPr>
        </p:nvSpPr>
        <p:spPr>
          <a:xfrm>
            <a:off x="2561262" y="1460299"/>
            <a:ext cx="1828800" cy="1828800"/>
          </a:xfrm>
          <a:prstGeom prst="ellipse">
            <a:avLst/>
          </a:prstGeom>
          <a:solidFill>
            <a:schemeClr val="bg1">
              <a:lumMod val="85000"/>
            </a:schemeClr>
          </a:solidFill>
        </p:spPr>
        <p:txBody>
          <a:bodyPr anchor="ctr"/>
          <a:lstStyle>
            <a:lvl1pPr marL="0" indent="0" algn="ctr">
              <a:buFont typeface="Arial" panose="020B0604020202020204" pitchFamily="34" charset="0"/>
              <a:buNone/>
              <a:defRPr>
                <a:solidFill>
                  <a:schemeClr val="tx2"/>
                </a:solidFill>
              </a:defRPr>
            </a:lvl1pPr>
          </a:lstStyle>
          <a:p>
            <a:r>
              <a:rPr lang="en-US" dirty="0"/>
              <a:t>Click icon to add picture</a:t>
            </a:r>
          </a:p>
        </p:txBody>
      </p:sp>
      <p:sp>
        <p:nvSpPr>
          <p:cNvPr id="35" name="Content Placeholder 16">
            <a:extLst>
              <a:ext uri="{FF2B5EF4-FFF2-40B4-BE49-F238E27FC236}">
                <a16:creationId xmlns:a16="http://schemas.microsoft.com/office/drawing/2014/main" id="{8E148A24-CA4D-4CF8-A683-358C76A0E337}"/>
              </a:ext>
            </a:extLst>
          </p:cNvPr>
          <p:cNvSpPr>
            <a:spLocks noGrp="1"/>
          </p:cNvSpPr>
          <p:nvPr>
            <p:ph sz="quarter" idx="19" hasCustomPrompt="1"/>
          </p:nvPr>
        </p:nvSpPr>
        <p:spPr>
          <a:xfrm>
            <a:off x="263070" y="3540644"/>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George </a:t>
            </a:r>
            <a:r>
              <a:rPr lang="en-US" dirty="0" err="1"/>
              <a:t>Kylle</a:t>
            </a:r>
            <a:endParaRPr lang="en-US" dirty="0"/>
          </a:p>
        </p:txBody>
      </p:sp>
      <p:sp>
        <p:nvSpPr>
          <p:cNvPr id="36" name="Content Placeholder 16">
            <a:extLst>
              <a:ext uri="{FF2B5EF4-FFF2-40B4-BE49-F238E27FC236}">
                <a16:creationId xmlns:a16="http://schemas.microsoft.com/office/drawing/2014/main" id="{28DD6C62-A9F3-4E7D-AC35-B43E1D2A5C96}"/>
              </a:ext>
            </a:extLst>
          </p:cNvPr>
          <p:cNvSpPr>
            <a:spLocks noGrp="1"/>
          </p:cNvSpPr>
          <p:nvPr>
            <p:ph sz="quarter" idx="20" hasCustomPrompt="1"/>
          </p:nvPr>
        </p:nvSpPr>
        <p:spPr>
          <a:xfrm>
            <a:off x="263070" y="3880657"/>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37" name="Picture Placeholder 28">
            <a:extLst>
              <a:ext uri="{FF2B5EF4-FFF2-40B4-BE49-F238E27FC236}">
                <a16:creationId xmlns:a16="http://schemas.microsoft.com/office/drawing/2014/main" id="{B31DFE86-67E2-466F-9C11-72FCEE319E97}"/>
              </a:ext>
            </a:extLst>
          </p:cNvPr>
          <p:cNvSpPr>
            <a:spLocks noGrp="1"/>
          </p:cNvSpPr>
          <p:nvPr>
            <p:ph type="pic" sz="quarter" idx="21"/>
          </p:nvPr>
        </p:nvSpPr>
        <p:spPr>
          <a:xfrm>
            <a:off x="354510" y="1460299"/>
            <a:ext cx="1828800" cy="1828800"/>
          </a:xfrm>
          <a:prstGeom prst="ellipse">
            <a:avLst/>
          </a:prstGeom>
          <a:solidFill>
            <a:schemeClr val="bg1">
              <a:lumMod val="85000"/>
            </a:schemeClr>
          </a:solidFill>
        </p:spPr>
        <p:txBody>
          <a:bodyPr anchor="ctr"/>
          <a:lstStyle>
            <a:lvl1pPr marL="0" indent="0" algn="ctr">
              <a:buFont typeface="Arial" panose="020B0604020202020204" pitchFamily="34" charset="0"/>
              <a:buNone/>
              <a:defRPr>
                <a:solidFill>
                  <a:schemeClr val="tx2"/>
                </a:solidFill>
              </a:defRPr>
            </a:lvl1pPr>
          </a:lstStyle>
          <a:p>
            <a:r>
              <a:rPr lang="en-US" dirty="0"/>
              <a:t>Click icon to add picture</a:t>
            </a:r>
          </a:p>
        </p:txBody>
      </p:sp>
      <p:sp>
        <p:nvSpPr>
          <p:cNvPr id="26" name="Content Placeholder 16">
            <a:extLst>
              <a:ext uri="{FF2B5EF4-FFF2-40B4-BE49-F238E27FC236}">
                <a16:creationId xmlns:a16="http://schemas.microsoft.com/office/drawing/2014/main" id="{9FC054E9-6E7D-462A-B34F-CB458BED19D6}"/>
              </a:ext>
            </a:extLst>
          </p:cNvPr>
          <p:cNvSpPr>
            <a:spLocks noGrp="1"/>
          </p:cNvSpPr>
          <p:nvPr>
            <p:ph sz="quarter" idx="22" hasCustomPrompt="1"/>
          </p:nvPr>
        </p:nvSpPr>
        <p:spPr>
          <a:xfrm>
            <a:off x="4676574" y="3540644"/>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Clark Doe</a:t>
            </a:r>
          </a:p>
        </p:txBody>
      </p:sp>
      <p:sp>
        <p:nvSpPr>
          <p:cNvPr id="28" name="Content Placeholder 16">
            <a:extLst>
              <a:ext uri="{FF2B5EF4-FFF2-40B4-BE49-F238E27FC236}">
                <a16:creationId xmlns:a16="http://schemas.microsoft.com/office/drawing/2014/main" id="{D02DFB27-13A9-4854-B5F8-38B8216B545E}"/>
              </a:ext>
            </a:extLst>
          </p:cNvPr>
          <p:cNvSpPr>
            <a:spLocks noGrp="1"/>
          </p:cNvSpPr>
          <p:nvPr>
            <p:ph sz="quarter" idx="23" hasCustomPrompt="1"/>
          </p:nvPr>
        </p:nvSpPr>
        <p:spPr>
          <a:xfrm>
            <a:off x="4676574" y="3880657"/>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38" name="Picture Placeholder 28">
            <a:extLst>
              <a:ext uri="{FF2B5EF4-FFF2-40B4-BE49-F238E27FC236}">
                <a16:creationId xmlns:a16="http://schemas.microsoft.com/office/drawing/2014/main" id="{1E1EDACE-5EB6-4E5F-B1A0-743B17212AA9}"/>
              </a:ext>
            </a:extLst>
          </p:cNvPr>
          <p:cNvSpPr>
            <a:spLocks noGrp="1"/>
          </p:cNvSpPr>
          <p:nvPr>
            <p:ph type="pic" sz="quarter" idx="24"/>
          </p:nvPr>
        </p:nvSpPr>
        <p:spPr>
          <a:xfrm>
            <a:off x="4768014" y="1460299"/>
            <a:ext cx="1828800" cy="1828800"/>
          </a:xfrm>
          <a:prstGeom prst="ellipse">
            <a:avLst/>
          </a:prstGeom>
          <a:solidFill>
            <a:schemeClr val="bg1">
              <a:lumMod val="85000"/>
            </a:schemeClr>
          </a:solidFill>
        </p:spPr>
        <p:txBody>
          <a:bodyPr anchor="ctr"/>
          <a:lstStyle>
            <a:lvl1pPr marL="0" indent="0" algn="ctr">
              <a:buFont typeface="Arial" panose="020B0604020202020204" pitchFamily="34" charset="0"/>
              <a:buNone/>
              <a:defRPr>
                <a:solidFill>
                  <a:schemeClr val="tx2"/>
                </a:solidFill>
              </a:defRPr>
            </a:lvl1pPr>
          </a:lstStyle>
          <a:p>
            <a:r>
              <a:rPr lang="en-US" dirty="0"/>
              <a:t>Click icon to add picture</a:t>
            </a:r>
          </a:p>
        </p:txBody>
      </p:sp>
      <p:pic>
        <p:nvPicPr>
          <p:cNvPr id="39" name="Picture 38" descr="Logo&#10;&#10;Description automatically generated">
            <a:extLst>
              <a:ext uri="{FF2B5EF4-FFF2-40B4-BE49-F238E27FC236}">
                <a16:creationId xmlns:a16="http://schemas.microsoft.com/office/drawing/2014/main" id="{5E80C888-0AF3-4366-9A02-26312F091DEA}"/>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40" name="Text Placeholder 3">
            <a:extLst>
              <a:ext uri="{FF2B5EF4-FFF2-40B4-BE49-F238E27FC236}">
                <a16:creationId xmlns:a16="http://schemas.microsoft.com/office/drawing/2014/main" id="{B43AC98F-A0FD-4837-B2C5-E33EC2293EA8}"/>
              </a:ext>
            </a:extLst>
          </p:cNvPr>
          <p:cNvSpPr>
            <a:spLocks noGrp="1"/>
          </p:cNvSpPr>
          <p:nvPr>
            <p:ph type="body" sz="quarter" idx="25" hasCustomPrompt="1"/>
          </p:nvPr>
        </p:nvSpPr>
        <p:spPr>
          <a:xfrm>
            <a:off x="263070" y="258807"/>
            <a:ext cx="8631936" cy="495300"/>
          </a:xfrm>
        </p:spPr>
        <p:txBody>
          <a:bodyPr lIns="0" tIns="0" rIns="0" bIns="0" anchor="ctr"/>
          <a:lstStyle>
            <a:lvl1pPr marL="0" indent="0" algn="ctr">
              <a:buNone/>
              <a:defRPr lang="en-US" sz="3200" b="1" dirty="0" smtClean="0">
                <a:solidFill>
                  <a:schemeClr val="tx2"/>
                </a:solidFill>
              </a:defRPr>
            </a:lvl1pPr>
            <a:lvl2pPr>
              <a:defRPr lang="en-US" sz="1800" dirty="0" smtClean="0">
                <a:solidFill>
                  <a:schemeClr val="tx1"/>
                </a:solidFill>
                <a:latin typeface="+mn-lt"/>
                <a:cs typeface="+mn-cs"/>
              </a:defRPr>
            </a:lvl2pPr>
            <a:lvl3pPr>
              <a:defRPr lang="en-US" sz="1800" dirty="0" smtClean="0">
                <a:solidFill>
                  <a:schemeClr val="tx1"/>
                </a:solidFill>
                <a:latin typeface="+mn-lt"/>
                <a:cs typeface="+mn-cs"/>
              </a:defRPr>
            </a:lvl3pPr>
            <a:lvl4pPr>
              <a:defRPr lang="en-US" sz="1800" dirty="0" smtClean="0">
                <a:solidFill>
                  <a:schemeClr val="tx1"/>
                </a:solidFill>
                <a:latin typeface="+mn-lt"/>
                <a:cs typeface="+mn-cs"/>
              </a:defRPr>
            </a:lvl4pPr>
            <a:lvl5pPr>
              <a:defRPr lang="en-US" sz="1800" dirty="0">
                <a:solidFill>
                  <a:schemeClr val="tx1"/>
                </a:solidFill>
                <a:latin typeface="+mn-lt"/>
                <a:cs typeface="+mn-cs"/>
              </a:defRPr>
            </a:lvl5pPr>
          </a:lstStyle>
          <a:p>
            <a:pPr>
              <a:lnSpc>
                <a:spcPct val="100000"/>
              </a:lnSpc>
            </a:pPr>
            <a:r>
              <a:rPr lang="en-US" sz="3200" dirty="0">
                <a:latin typeface="Arial" panose="020B0604020202020204" pitchFamily="34" charset="0"/>
                <a:cs typeface="Arial" panose="020B0604020202020204" pitchFamily="34" charset="0"/>
              </a:rPr>
              <a:t>MEET OUR TEAM</a:t>
            </a:r>
          </a:p>
        </p:txBody>
      </p:sp>
    </p:spTree>
    <p:extLst>
      <p:ext uri="{BB962C8B-B14F-4D97-AF65-F5344CB8AC3E}">
        <p14:creationId xmlns:p14="http://schemas.microsoft.com/office/powerpoint/2010/main" val="3111516871"/>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Page 4">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9" name="Content Placeholder 16">
            <a:extLst>
              <a:ext uri="{FF2B5EF4-FFF2-40B4-BE49-F238E27FC236}">
                <a16:creationId xmlns:a16="http://schemas.microsoft.com/office/drawing/2014/main" id="{5D4E202E-4866-4D84-9739-500A983FFDD3}"/>
              </a:ext>
            </a:extLst>
          </p:cNvPr>
          <p:cNvSpPr>
            <a:spLocks noGrp="1"/>
          </p:cNvSpPr>
          <p:nvPr>
            <p:ph sz="quarter" idx="13" hasCustomPrompt="1"/>
          </p:nvPr>
        </p:nvSpPr>
        <p:spPr>
          <a:xfrm>
            <a:off x="2469822" y="2217797"/>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John Doe</a:t>
            </a:r>
          </a:p>
        </p:txBody>
      </p:sp>
      <p:sp>
        <p:nvSpPr>
          <p:cNvPr id="30" name="Content Placeholder 16">
            <a:extLst>
              <a:ext uri="{FF2B5EF4-FFF2-40B4-BE49-F238E27FC236}">
                <a16:creationId xmlns:a16="http://schemas.microsoft.com/office/drawing/2014/main" id="{EE25E2B6-FBA1-4FD5-A72A-1ADA6D1BA34B}"/>
              </a:ext>
            </a:extLst>
          </p:cNvPr>
          <p:cNvSpPr>
            <a:spLocks noGrp="1"/>
          </p:cNvSpPr>
          <p:nvPr>
            <p:ph sz="quarter" idx="14" hasCustomPrompt="1"/>
          </p:nvPr>
        </p:nvSpPr>
        <p:spPr>
          <a:xfrm>
            <a:off x="2469822" y="2557810"/>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31" name="Content Placeholder 16">
            <a:extLst>
              <a:ext uri="{FF2B5EF4-FFF2-40B4-BE49-F238E27FC236}">
                <a16:creationId xmlns:a16="http://schemas.microsoft.com/office/drawing/2014/main" id="{B4D678B2-DEBC-478D-99F5-1106A176B9E1}"/>
              </a:ext>
            </a:extLst>
          </p:cNvPr>
          <p:cNvSpPr>
            <a:spLocks noGrp="1"/>
          </p:cNvSpPr>
          <p:nvPr>
            <p:ph sz="quarter" idx="15" hasCustomPrompt="1"/>
          </p:nvPr>
        </p:nvSpPr>
        <p:spPr>
          <a:xfrm>
            <a:off x="6883326" y="2217797"/>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Emily Santa</a:t>
            </a:r>
          </a:p>
        </p:txBody>
      </p:sp>
      <p:sp>
        <p:nvSpPr>
          <p:cNvPr id="32" name="Content Placeholder 16">
            <a:extLst>
              <a:ext uri="{FF2B5EF4-FFF2-40B4-BE49-F238E27FC236}">
                <a16:creationId xmlns:a16="http://schemas.microsoft.com/office/drawing/2014/main" id="{D5981AC0-0930-45FA-A921-11F48AF896B3}"/>
              </a:ext>
            </a:extLst>
          </p:cNvPr>
          <p:cNvSpPr>
            <a:spLocks noGrp="1"/>
          </p:cNvSpPr>
          <p:nvPr>
            <p:ph sz="quarter" idx="16" hasCustomPrompt="1"/>
          </p:nvPr>
        </p:nvSpPr>
        <p:spPr>
          <a:xfrm>
            <a:off x="6883326" y="2557810"/>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35" name="Content Placeholder 16">
            <a:extLst>
              <a:ext uri="{FF2B5EF4-FFF2-40B4-BE49-F238E27FC236}">
                <a16:creationId xmlns:a16="http://schemas.microsoft.com/office/drawing/2014/main" id="{8E148A24-CA4D-4CF8-A683-358C76A0E337}"/>
              </a:ext>
            </a:extLst>
          </p:cNvPr>
          <p:cNvSpPr>
            <a:spLocks noGrp="1"/>
          </p:cNvSpPr>
          <p:nvPr>
            <p:ph sz="quarter" idx="19" hasCustomPrompt="1"/>
          </p:nvPr>
        </p:nvSpPr>
        <p:spPr>
          <a:xfrm>
            <a:off x="263070" y="2217797"/>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George </a:t>
            </a:r>
            <a:r>
              <a:rPr lang="en-US" dirty="0" err="1"/>
              <a:t>Kylle</a:t>
            </a:r>
            <a:endParaRPr lang="en-US" dirty="0"/>
          </a:p>
        </p:txBody>
      </p:sp>
      <p:sp>
        <p:nvSpPr>
          <p:cNvPr id="36" name="Content Placeholder 16">
            <a:extLst>
              <a:ext uri="{FF2B5EF4-FFF2-40B4-BE49-F238E27FC236}">
                <a16:creationId xmlns:a16="http://schemas.microsoft.com/office/drawing/2014/main" id="{28DD6C62-A9F3-4E7D-AC35-B43E1D2A5C96}"/>
              </a:ext>
            </a:extLst>
          </p:cNvPr>
          <p:cNvSpPr>
            <a:spLocks noGrp="1"/>
          </p:cNvSpPr>
          <p:nvPr>
            <p:ph sz="quarter" idx="20" hasCustomPrompt="1"/>
          </p:nvPr>
        </p:nvSpPr>
        <p:spPr>
          <a:xfrm>
            <a:off x="263070" y="2557810"/>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37" name="Picture Placeholder 28">
            <a:extLst>
              <a:ext uri="{FF2B5EF4-FFF2-40B4-BE49-F238E27FC236}">
                <a16:creationId xmlns:a16="http://schemas.microsoft.com/office/drawing/2014/main" id="{B31DFE86-67E2-466F-9C11-72FCEE319E97}"/>
              </a:ext>
            </a:extLst>
          </p:cNvPr>
          <p:cNvSpPr>
            <a:spLocks noGrp="1"/>
          </p:cNvSpPr>
          <p:nvPr>
            <p:ph type="pic" sz="quarter" idx="21" hasCustomPrompt="1"/>
          </p:nvPr>
        </p:nvSpPr>
        <p:spPr>
          <a:xfrm>
            <a:off x="720270" y="1039679"/>
            <a:ext cx="1097280" cy="1097280"/>
          </a:xfrm>
          <a:prstGeom prst="ellipse">
            <a:avLst/>
          </a:prstGeom>
          <a:solidFill>
            <a:schemeClr val="bg1">
              <a:lumMod val="85000"/>
            </a:schemeClr>
          </a:solidFill>
        </p:spPr>
        <p:txBody>
          <a:bodyPr wrap="square" lIns="0" tIns="0" rIns="0" bIns="0" anchor="ctr"/>
          <a:lstStyle>
            <a:lvl1pPr marL="0" indent="0" algn="ctr">
              <a:buFont typeface="Arial" panose="020B0604020202020204" pitchFamily="34" charset="0"/>
              <a:buNone/>
              <a:defRPr sz="1200">
                <a:solidFill>
                  <a:schemeClr val="tx2"/>
                </a:solidFill>
              </a:defRPr>
            </a:lvl1pPr>
          </a:lstStyle>
          <a:p>
            <a:r>
              <a:rPr lang="en-US" dirty="0"/>
              <a:t>Click to add picture</a:t>
            </a:r>
          </a:p>
        </p:txBody>
      </p:sp>
      <p:sp>
        <p:nvSpPr>
          <p:cNvPr id="26" name="Content Placeholder 16">
            <a:extLst>
              <a:ext uri="{FF2B5EF4-FFF2-40B4-BE49-F238E27FC236}">
                <a16:creationId xmlns:a16="http://schemas.microsoft.com/office/drawing/2014/main" id="{9FC054E9-6E7D-462A-B34F-CB458BED19D6}"/>
              </a:ext>
            </a:extLst>
          </p:cNvPr>
          <p:cNvSpPr>
            <a:spLocks noGrp="1"/>
          </p:cNvSpPr>
          <p:nvPr>
            <p:ph sz="quarter" idx="22" hasCustomPrompt="1"/>
          </p:nvPr>
        </p:nvSpPr>
        <p:spPr>
          <a:xfrm>
            <a:off x="4676574" y="2217797"/>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Clark Doe</a:t>
            </a:r>
          </a:p>
        </p:txBody>
      </p:sp>
      <p:sp>
        <p:nvSpPr>
          <p:cNvPr id="28" name="Content Placeholder 16">
            <a:extLst>
              <a:ext uri="{FF2B5EF4-FFF2-40B4-BE49-F238E27FC236}">
                <a16:creationId xmlns:a16="http://schemas.microsoft.com/office/drawing/2014/main" id="{D02DFB27-13A9-4854-B5F8-38B8216B545E}"/>
              </a:ext>
            </a:extLst>
          </p:cNvPr>
          <p:cNvSpPr>
            <a:spLocks noGrp="1"/>
          </p:cNvSpPr>
          <p:nvPr>
            <p:ph sz="quarter" idx="23" hasCustomPrompt="1"/>
          </p:nvPr>
        </p:nvSpPr>
        <p:spPr>
          <a:xfrm>
            <a:off x="4676574" y="2557810"/>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39" name="Content Placeholder 16">
            <a:extLst>
              <a:ext uri="{FF2B5EF4-FFF2-40B4-BE49-F238E27FC236}">
                <a16:creationId xmlns:a16="http://schemas.microsoft.com/office/drawing/2014/main" id="{4A3D7909-698C-4161-9106-EF2B1A4DF3F8}"/>
              </a:ext>
            </a:extLst>
          </p:cNvPr>
          <p:cNvSpPr>
            <a:spLocks noGrp="1"/>
          </p:cNvSpPr>
          <p:nvPr>
            <p:ph sz="quarter" idx="25" hasCustomPrompt="1"/>
          </p:nvPr>
        </p:nvSpPr>
        <p:spPr>
          <a:xfrm>
            <a:off x="2469822" y="4222775"/>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John Doe</a:t>
            </a:r>
          </a:p>
        </p:txBody>
      </p:sp>
      <p:sp>
        <p:nvSpPr>
          <p:cNvPr id="40" name="Content Placeholder 16">
            <a:extLst>
              <a:ext uri="{FF2B5EF4-FFF2-40B4-BE49-F238E27FC236}">
                <a16:creationId xmlns:a16="http://schemas.microsoft.com/office/drawing/2014/main" id="{8C31371D-3845-4FB3-996E-F4954A9488ED}"/>
              </a:ext>
            </a:extLst>
          </p:cNvPr>
          <p:cNvSpPr>
            <a:spLocks noGrp="1"/>
          </p:cNvSpPr>
          <p:nvPr>
            <p:ph sz="quarter" idx="26" hasCustomPrompt="1"/>
          </p:nvPr>
        </p:nvSpPr>
        <p:spPr>
          <a:xfrm>
            <a:off x="2469822" y="4562788"/>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41" name="Content Placeholder 16">
            <a:extLst>
              <a:ext uri="{FF2B5EF4-FFF2-40B4-BE49-F238E27FC236}">
                <a16:creationId xmlns:a16="http://schemas.microsoft.com/office/drawing/2014/main" id="{C78F1712-347F-4D32-9CD7-5DAD9C9AB2D8}"/>
              </a:ext>
            </a:extLst>
          </p:cNvPr>
          <p:cNvSpPr>
            <a:spLocks noGrp="1"/>
          </p:cNvSpPr>
          <p:nvPr>
            <p:ph sz="quarter" idx="27" hasCustomPrompt="1"/>
          </p:nvPr>
        </p:nvSpPr>
        <p:spPr>
          <a:xfrm>
            <a:off x="6883326" y="4222775"/>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Emily Santa</a:t>
            </a:r>
          </a:p>
        </p:txBody>
      </p:sp>
      <p:sp>
        <p:nvSpPr>
          <p:cNvPr id="42" name="Content Placeholder 16">
            <a:extLst>
              <a:ext uri="{FF2B5EF4-FFF2-40B4-BE49-F238E27FC236}">
                <a16:creationId xmlns:a16="http://schemas.microsoft.com/office/drawing/2014/main" id="{F2761E4B-1562-497A-B877-960F240C5BE4}"/>
              </a:ext>
            </a:extLst>
          </p:cNvPr>
          <p:cNvSpPr>
            <a:spLocks noGrp="1"/>
          </p:cNvSpPr>
          <p:nvPr>
            <p:ph sz="quarter" idx="28" hasCustomPrompt="1"/>
          </p:nvPr>
        </p:nvSpPr>
        <p:spPr>
          <a:xfrm>
            <a:off x="6883326" y="4562788"/>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48" name="Content Placeholder 16">
            <a:extLst>
              <a:ext uri="{FF2B5EF4-FFF2-40B4-BE49-F238E27FC236}">
                <a16:creationId xmlns:a16="http://schemas.microsoft.com/office/drawing/2014/main" id="{9858083C-830D-4B0F-9CDF-1F7E3411C832}"/>
              </a:ext>
            </a:extLst>
          </p:cNvPr>
          <p:cNvSpPr>
            <a:spLocks noGrp="1"/>
          </p:cNvSpPr>
          <p:nvPr>
            <p:ph sz="quarter" idx="31" hasCustomPrompt="1"/>
          </p:nvPr>
        </p:nvSpPr>
        <p:spPr>
          <a:xfrm>
            <a:off x="263070" y="4222775"/>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George </a:t>
            </a:r>
            <a:r>
              <a:rPr lang="en-US" dirty="0" err="1"/>
              <a:t>Kylle</a:t>
            </a:r>
            <a:endParaRPr lang="en-US" dirty="0"/>
          </a:p>
        </p:txBody>
      </p:sp>
      <p:sp>
        <p:nvSpPr>
          <p:cNvPr id="49" name="Content Placeholder 16">
            <a:extLst>
              <a:ext uri="{FF2B5EF4-FFF2-40B4-BE49-F238E27FC236}">
                <a16:creationId xmlns:a16="http://schemas.microsoft.com/office/drawing/2014/main" id="{36AE0297-F072-40B9-9A4B-FDBBB4C6097E}"/>
              </a:ext>
            </a:extLst>
          </p:cNvPr>
          <p:cNvSpPr>
            <a:spLocks noGrp="1"/>
          </p:cNvSpPr>
          <p:nvPr>
            <p:ph sz="quarter" idx="32" hasCustomPrompt="1"/>
          </p:nvPr>
        </p:nvSpPr>
        <p:spPr>
          <a:xfrm>
            <a:off x="263070" y="4562788"/>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51" name="Content Placeholder 16">
            <a:extLst>
              <a:ext uri="{FF2B5EF4-FFF2-40B4-BE49-F238E27FC236}">
                <a16:creationId xmlns:a16="http://schemas.microsoft.com/office/drawing/2014/main" id="{8D4525CF-C9BE-4BD0-92B1-42936DB9BA5D}"/>
              </a:ext>
            </a:extLst>
          </p:cNvPr>
          <p:cNvSpPr>
            <a:spLocks noGrp="1"/>
          </p:cNvSpPr>
          <p:nvPr>
            <p:ph sz="quarter" idx="34" hasCustomPrompt="1"/>
          </p:nvPr>
        </p:nvSpPr>
        <p:spPr>
          <a:xfrm>
            <a:off x="4676574" y="4222775"/>
            <a:ext cx="2011680" cy="282960"/>
          </a:xfrm>
          <a:prstGeom prst="rect">
            <a:avLst/>
          </a:prstGeom>
        </p:spPr>
        <p:txBody>
          <a:bodyPr/>
          <a:lstStyle>
            <a:lvl1pPr marL="0" indent="0" algn="ctr">
              <a:lnSpc>
                <a:spcPct val="100000"/>
              </a:lnSpc>
              <a:buNone/>
              <a:defRPr sz="1200" b="1">
                <a:solidFill>
                  <a:schemeClr val="tx2"/>
                </a:solidFill>
              </a:defRPr>
            </a:lvl1pPr>
          </a:lstStyle>
          <a:p>
            <a:r>
              <a:rPr lang="en-US" dirty="0"/>
              <a:t>Clark Doe</a:t>
            </a:r>
          </a:p>
        </p:txBody>
      </p:sp>
      <p:sp>
        <p:nvSpPr>
          <p:cNvPr id="52" name="Content Placeholder 16">
            <a:extLst>
              <a:ext uri="{FF2B5EF4-FFF2-40B4-BE49-F238E27FC236}">
                <a16:creationId xmlns:a16="http://schemas.microsoft.com/office/drawing/2014/main" id="{06BC6D5A-3AFC-444D-A108-8E1D8C349012}"/>
              </a:ext>
            </a:extLst>
          </p:cNvPr>
          <p:cNvSpPr>
            <a:spLocks noGrp="1"/>
          </p:cNvSpPr>
          <p:nvPr>
            <p:ph sz="quarter" idx="35" hasCustomPrompt="1"/>
          </p:nvPr>
        </p:nvSpPr>
        <p:spPr>
          <a:xfrm>
            <a:off x="4676574" y="4562788"/>
            <a:ext cx="2011680" cy="282960"/>
          </a:xfrm>
          <a:prstGeom prst="rect">
            <a:avLst/>
          </a:prstGeom>
        </p:spPr>
        <p:txBody>
          <a:bodyPr/>
          <a:lstStyle>
            <a:lvl1pPr marL="0" indent="0" algn="ctr">
              <a:lnSpc>
                <a:spcPct val="100000"/>
              </a:lnSpc>
              <a:buNone/>
              <a:defRPr sz="750" b="0">
                <a:solidFill>
                  <a:schemeClr val="tx2"/>
                </a:solidFill>
              </a:defRPr>
            </a:lvl1pPr>
          </a:lstStyle>
          <a:p>
            <a:r>
              <a:rPr lang="en-US" dirty="0"/>
              <a:t>Web Designer</a:t>
            </a:r>
          </a:p>
        </p:txBody>
      </p:sp>
      <p:sp>
        <p:nvSpPr>
          <p:cNvPr id="54" name="Picture Placeholder 28">
            <a:extLst>
              <a:ext uri="{FF2B5EF4-FFF2-40B4-BE49-F238E27FC236}">
                <a16:creationId xmlns:a16="http://schemas.microsoft.com/office/drawing/2014/main" id="{3FCFEC19-4466-4864-8090-3691E93DD493}"/>
              </a:ext>
            </a:extLst>
          </p:cNvPr>
          <p:cNvSpPr>
            <a:spLocks noGrp="1"/>
          </p:cNvSpPr>
          <p:nvPr>
            <p:ph type="pic" sz="quarter" idx="37" hasCustomPrompt="1"/>
          </p:nvPr>
        </p:nvSpPr>
        <p:spPr>
          <a:xfrm>
            <a:off x="2921000" y="1038860"/>
            <a:ext cx="1097280" cy="1097280"/>
          </a:xfrm>
          <a:prstGeom prst="ellipse">
            <a:avLst/>
          </a:prstGeom>
          <a:solidFill>
            <a:schemeClr val="bg1">
              <a:lumMod val="85000"/>
            </a:schemeClr>
          </a:solidFill>
        </p:spPr>
        <p:txBody>
          <a:bodyPr wrap="square" lIns="0" tIns="0" rIns="0" bIns="0" anchor="ctr"/>
          <a:lstStyle>
            <a:lvl1pPr marL="0" indent="0" algn="ctr">
              <a:buFont typeface="Arial" panose="020B0604020202020204" pitchFamily="34" charset="0"/>
              <a:buNone/>
              <a:defRPr sz="1200">
                <a:solidFill>
                  <a:schemeClr val="tx2"/>
                </a:solidFill>
              </a:defRPr>
            </a:lvl1pPr>
          </a:lstStyle>
          <a:p>
            <a:r>
              <a:rPr lang="en-US" dirty="0"/>
              <a:t>Click to add picture</a:t>
            </a:r>
          </a:p>
        </p:txBody>
      </p:sp>
      <p:sp>
        <p:nvSpPr>
          <p:cNvPr id="55" name="Picture Placeholder 28">
            <a:extLst>
              <a:ext uri="{FF2B5EF4-FFF2-40B4-BE49-F238E27FC236}">
                <a16:creationId xmlns:a16="http://schemas.microsoft.com/office/drawing/2014/main" id="{C7E48F72-66FE-4B41-8E9A-C58B1BC1B92E}"/>
              </a:ext>
            </a:extLst>
          </p:cNvPr>
          <p:cNvSpPr>
            <a:spLocks noGrp="1"/>
          </p:cNvSpPr>
          <p:nvPr>
            <p:ph type="pic" sz="quarter" idx="38" hasCustomPrompt="1"/>
          </p:nvPr>
        </p:nvSpPr>
        <p:spPr>
          <a:xfrm>
            <a:off x="5130800" y="1038860"/>
            <a:ext cx="1097280" cy="1097280"/>
          </a:xfrm>
          <a:prstGeom prst="ellipse">
            <a:avLst/>
          </a:prstGeom>
          <a:solidFill>
            <a:schemeClr val="bg1">
              <a:lumMod val="85000"/>
            </a:schemeClr>
          </a:solidFill>
        </p:spPr>
        <p:txBody>
          <a:bodyPr wrap="square" lIns="0" tIns="0" rIns="0" bIns="0" anchor="ctr"/>
          <a:lstStyle>
            <a:lvl1pPr marL="0" indent="0" algn="ctr">
              <a:buFont typeface="Arial" panose="020B0604020202020204" pitchFamily="34" charset="0"/>
              <a:buNone/>
              <a:defRPr sz="1200">
                <a:solidFill>
                  <a:schemeClr val="tx2"/>
                </a:solidFill>
              </a:defRPr>
            </a:lvl1pPr>
          </a:lstStyle>
          <a:p>
            <a:r>
              <a:rPr lang="en-US" dirty="0"/>
              <a:t>Click to add picture</a:t>
            </a:r>
          </a:p>
        </p:txBody>
      </p:sp>
      <p:sp>
        <p:nvSpPr>
          <p:cNvPr id="56" name="Picture Placeholder 28">
            <a:extLst>
              <a:ext uri="{FF2B5EF4-FFF2-40B4-BE49-F238E27FC236}">
                <a16:creationId xmlns:a16="http://schemas.microsoft.com/office/drawing/2014/main" id="{205025D8-7620-4B62-A468-AA240B47355B}"/>
              </a:ext>
            </a:extLst>
          </p:cNvPr>
          <p:cNvSpPr>
            <a:spLocks noGrp="1"/>
          </p:cNvSpPr>
          <p:nvPr>
            <p:ph type="pic" sz="quarter" idx="39" hasCustomPrompt="1"/>
          </p:nvPr>
        </p:nvSpPr>
        <p:spPr>
          <a:xfrm>
            <a:off x="7340600" y="1038860"/>
            <a:ext cx="1097280" cy="1097280"/>
          </a:xfrm>
          <a:prstGeom prst="ellipse">
            <a:avLst/>
          </a:prstGeom>
          <a:solidFill>
            <a:schemeClr val="bg1">
              <a:lumMod val="85000"/>
            </a:schemeClr>
          </a:solidFill>
        </p:spPr>
        <p:txBody>
          <a:bodyPr wrap="square" lIns="0" tIns="0" rIns="0" bIns="0" anchor="ctr"/>
          <a:lstStyle>
            <a:lvl1pPr marL="0" indent="0" algn="ctr">
              <a:buFont typeface="Arial" panose="020B0604020202020204" pitchFamily="34" charset="0"/>
              <a:buNone/>
              <a:defRPr sz="1200">
                <a:solidFill>
                  <a:schemeClr val="tx2"/>
                </a:solidFill>
              </a:defRPr>
            </a:lvl1pPr>
          </a:lstStyle>
          <a:p>
            <a:r>
              <a:rPr lang="en-US" dirty="0"/>
              <a:t>Click to add picture</a:t>
            </a:r>
          </a:p>
        </p:txBody>
      </p:sp>
      <p:sp>
        <p:nvSpPr>
          <p:cNvPr id="57" name="Picture Placeholder 28">
            <a:extLst>
              <a:ext uri="{FF2B5EF4-FFF2-40B4-BE49-F238E27FC236}">
                <a16:creationId xmlns:a16="http://schemas.microsoft.com/office/drawing/2014/main" id="{B3D1F59B-4E72-4A64-92E2-693F3EE20F3E}"/>
              </a:ext>
            </a:extLst>
          </p:cNvPr>
          <p:cNvSpPr>
            <a:spLocks noGrp="1"/>
          </p:cNvSpPr>
          <p:nvPr>
            <p:ph type="pic" sz="quarter" idx="40" hasCustomPrompt="1"/>
          </p:nvPr>
        </p:nvSpPr>
        <p:spPr>
          <a:xfrm>
            <a:off x="7340600" y="3045460"/>
            <a:ext cx="1097280" cy="1097280"/>
          </a:xfrm>
          <a:prstGeom prst="ellipse">
            <a:avLst/>
          </a:prstGeom>
          <a:solidFill>
            <a:schemeClr val="bg1">
              <a:lumMod val="85000"/>
            </a:schemeClr>
          </a:solidFill>
        </p:spPr>
        <p:txBody>
          <a:bodyPr wrap="square" lIns="0" tIns="0" rIns="0" bIns="0" anchor="ctr"/>
          <a:lstStyle>
            <a:lvl1pPr marL="0" indent="0" algn="ctr">
              <a:buFont typeface="Arial" panose="020B0604020202020204" pitchFamily="34" charset="0"/>
              <a:buNone/>
              <a:defRPr sz="1200">
                <a:solidFill>
                  <a:schemeClr val="tx2"/>
                </a:solidFill>
              </a:defRPr>
            </a:lvl1pPr>
          </a:lstStyle>
          <a:p>
            <a:r>
              <a:rPr lang="en-US" dirty="0"/>
              <a:t>Click to add picture</a:t>
            </a:r>
          </a:p>
        </p:txBody>
      </p:sp>
      <p:sp>
        <p:nvSpPr>
          <p:cNvPr id="58" name="Picture Placeholder 28">
            <a:extLst>
              <a:ext uri="{FF2B5EF4-FFF2-40B4-BE49-F238E27FC236}">
                <a16:creationId xmlns:a16="http://schemas.microsoft.com/office/drawing/2014/main" id="{443C31A7-CFDE-4E99-A092-1A37C6F601EC}"/>
              </a:ext>
            </a:extLst>
          </p:cNvPr>
          <p:cNvSpPr>
            <a:spLocks noGrp="1"/>
          </p:cNvSpPr>
          <p:nvPr>
            <p:ph type="pic" sz="quarter" idx="41" hasCustomPrompt="1"/>
          </p:nvPr>
        </p:nvSpPr>
        <p:spPr>
          <a:xfrm>
            <a:off x="5130800" y="3045460"/>
            <a:ext cx="1097280" cy="1097280"/>
          </a:xfrm>
          <a:prstGeom prst="ellipse">
            <a:avLst/>
          </a:prstGeom>
          <a:solidFill>
            <a:schemeClr val="bg1">
              <a:lumMod val="85000"/>
            </a:schemeClr>
          </a:solidFill>
        </p:spPr>
        <p:txBody>
          <a:bodyPr wrap="square" lIns="0" tIns="0" rIns="0" bIns="0" anchor="ctr"/>
          <a:lstStyle>
            <a:lvl1pPr marL="0" indent="0" algn="ctr">
              <a:buFont typeface="Arial" panose="020B0604020202020204" pitchFamily="34" charset="0"/>
              <a:buNone/>
              <a:defRPr sz="1200">
                <a:solidFill>
                  <a:schemeClr val="tx2"/>
                </a:solidFill>
              </a:defRPr>
            </a:lvl1pPr>
          </a:lstStyle>
          <a:p>
            <a:r>
              <a:rPr lang="en-US" dirty="0"/>
              <a:t>Click to add picture</a:t>
            </a:r>
          </a:p>
        </p:txBody>
      </p:sp>
      <p:sp>
        <p:nvSpPr>
          <p:cNvPr id="59" name="Picture Placeholder 28">
            <a:extLst>
              <a:ext uri="{FF2B5EF4-FFF2-40B4-BE49-F238E27FC236}">
                <a16:creationId xmlns:a16="http://schemas.microsoft.com/office/drawing/2014/main" id="{451EE1EB-CB22-48B5-93AF-475C0CA6D23E}"/>
              </a:ext>
            </a:extLst>
          </p:cNvPr>
          <p:cNvSpPr>
            <a:spLocks noGrp="1"/>
          </p:cNvSpPr>
          <p:nvPr>
            <p:ph type="pic" sz="quarter" idx="42" hasCustomPrompt="1"/>
          </p:nvPr>
        </p:nvSpPr>
        <p:spPr>
          <a:xfrm>
            <a:off x="2921000" y="3045460"/>
            <a:ext cx="1097280" cy="1097280"/>
          </a:xfrm>
          <a:prstGeom prst="ellipse">
            <a:avLst/>
          </a:prstGeom>
          <a:solidFill>
            <a:schemeClr val="bg1">
              <a:lumMod val="85000"/>
            </a:schemeClr>
          </a:solidFill>
        </p:spPr>
        <p:txBody>
          <a:bodyPr wrap="square" lIns="0" tIns="0" rIns="0" bIns="0" anchor="ctr"/>
          <a:lstStyle>
            <a:lvl1pPr marL="0" indent="0" algn="ctr">
              <a:buFont typeface="Arial" panose="020B0604020202020204" pitchFamily="34" charset="0"/>
              <a:buNone/>
              <a:defRPr sz="1200">
                <a:solidFill>
                  <a:schemeClr val="tx2"/>
                </a:solidFill>
              </a:defRPr>
            </a:lvl1pPr>
          </a:lstStyle>
          <a:p>
            <a:r>
              <a:rPr lang="en-US" dirty="0"/>
              <a:t>Click to add picture</a:t>
            </a:r>
          </a:p>
        </p:txBody>
      </p:sp>
      <p:sp>
        <p:nvSpPr>
          <p:cNvPr id="60" name="Picture Placeholder 28">
            <a:extLst>
              <a:ext uri="{FF2B5EF4-FFF2-40B4-BE49-F238E27FC236}">
                <a16:creationId xmlns:a16="http://schemas.microsoft.com/office/drawing/2014/main" id="{7C414BBC-7736-488A-B9AB-F9EB5CE77D4E}"/>
              </a:ext>
            </a:extLst>
          </p:cNvPr>
          <p:cNvSpPr>
            <a:spLocks noGrp="1"/>
          </p:cNvSpPr>
          <p:nvPr>
            <p:ph type="pic" sz="quarter" idx="43" hasCustomPrompt="1"/>
          </p:nvPr>
        </p:nvSpPr>
        <p:spPr>
          <a:xfrm>
            <a:off x="723900" y="3045460"/>
            <a:ext cx="1097280" cy="1097280"/>
          </a:xfrm>
          <a:prstGeom prst="ellipse">
            <a:avLst/>
          </a:prstGeom>
          <a:solidFill>
            <a:schemeClr val="bg1">
              <a:lumMod val="85000"/>
            </a:schemeClr>
          </a:solidFill>
        </p:spPr>
        <p:txBody>
          <a:bodyPr wrap="square" lIns="0" tIns="0" rIns="0" bIns="0" anchor="ctr"/>
          <a:lstStyle>
            <a:lvl1pPr marL="0" indent="0" algn="ctr">
              <a:buFont typeface="Arial" panose="020B0604020202020204" pitchFamily="34" charset="0"/>
              <a:buNone/>
              <a:defRPr sz="1200">
                <a:solidFill>
                  <a:schemeClr val="tx2"/>
                </a:solidFill>
              </a:defRPr>
            </a:lvl1pPr>
          </a:lstStyle>
          <a:p>
            <a:r>
              <a:rPr lang="en-US" dirty="0"/>
              <a:t>Click to add picture</a:t>
            </a:r>
          </a:p>
        </p:txBody>
      </p:sp>
      <p:pic>
        <p:nvPicPr>
          <p:cNvPr id="38" name="Picture 37" descr="Logo&#10;&#10;Description automatically generated">
            <a:extLst>
              <a:ext uri="{FF2B5EF4-FFF2-40B4-BE49-F238E27FC236}">
                <a16:creationId xmlns:a16="http://schemas.microsoft.com/office/drawing/2014/main" id="{FEDBFB13-A667-46CF-92EA-A4B678A0215E}"/>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43" name="Text Placeholder 3">
            <a:extLst>
              <a:ext uri="{FF2B5EF4-FFF2-40B4-BE49-F238E27FC236}">
                <a16:creationId xmlns:a16="http://schemas.microsoft.com/office/drawing/2014/main" id="{BEF41898-8F92-4E6C-BE44-4E119D603778}"/>
              </a:ext>
            </a:extLst>
          </p:cNvPr>
          <p:cNvSpPr>
            <a:spLocks noGrp="1"/>
          </p:cNvSpPr>
          <p:nvPr>
            <p:ph type="body" sz="quarter" idx="44" hasCustomPrompt="1"/>
          </p:nvPr>
        </p:nvSpPr>
        <p:spPr>
          <a:xfrm>
            <a:off x="263070" y="258807"/>
            <a:ext cx="8631936" cy="495300"/>
          </a:xfrm>
        </p:spPr>
        <p:txBody>
          <a:bodyPr lIns="0" tIns="0" rIns="0" bIns="0" anchor="ctr"/>
          <a:lstStyle>
            <a:lvl1pPr marL="0" indent="0" algn="ctr">
              <a:buNone/>
              <a:defRPr lang="en-US" sz="3200" b="1" dirty="0" smtClean="0">
                <a:solidFill>
                  <a:schemeClr val="tx2"/>
                </a:solidFill>
              </a:defRPr>
            </a:lvl1pPr>
            <a:lvl2pPr>
              <a:defRPr lang="en-US" sz="1800" dirty="0" smtClean="0">
                <a:solidFill>
                  <a:schemeClr val="tx1"/>
                </a:solidFill>
                <a:latin typeface="+mn-lt"/>
                <a:cs typeface="+mn-cs"/>
              </a:defRPr>
            </a:lvl2pPr>
            <a:lvl3pPr>
              <a:defRPr lang="en-US" sz="1800" dirty="0" smtClean="0">
                <a:solidFill>
                  <a:schemeClr val="tx1"/>
                </a:solidFill>
                <a:latin typeface="+mn-lt"/>
                <a:cs typeface="+mn-cs"/>
              </a:defRPr>
            </a:lvl3pPr>
            <a:lvl4pPr>
              <a:defRPr lang="en-US" sz="1800" dirty="0" smtClean="0">
                <a:solidFill>
                  <a:schemeClr val="tx1"/>
                </a:solidFill>
                <a:latin typeface="+mn-lt"/>
                <a:cs typeface="+mn-cs"/>
              </a:defRPr>
            </a:lvl4pPr>
            <a:lvl5pPr>
              <a:defRPr lang="en-US" sz="1800" dirty="0">
                <a:solidFill>
                  <a:schemeClr val="tx1"/>
                </a:solidFill>
                <a:latin typeface="+mn-lt"/>
                <a:cs typeface="+mn-cs"/>
              </a:defRPr>
            </a:lvl5pPr>
          </a:lstStyle>
          <a:p>
            <a:pPr>
              <a:lnSpc>
                <a:spcPct val="100000"/>
              </a:lnSpc>
            </a:pPr>
            <a:r>
              <a:rPr lang="en-US" sz="3200" dirty="0">
                <a:latin typeface="Arial" panose="020B0604020202020204" pitchFamily="34" charset="0"/>
                <a:cs typeface="Arial" panose="020B0604020202020204" pitchFamily="34" charset="0"/>
              </a:rPr>
              <a:t>MEET OUR TEAM</a:t>
            </a:r>
          </a:p>
        </p:txBody>
      </p:sp>
    </p:spTree>
    <p:extLst>
      <p:ext uri="{BB962C8B-B14F-4D97-AF65-F5344CB8AC3E}">
        <p14:creationId xmlns:p14="http://schemas.microsoft.com/office/powerpoint/2010/main" val="325779336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Page 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Circle">
            <a:extLst>
              <a:ext uri="{FF2B5EF4-FFF2-40B4-BE49-F238E27FC236}">
                <a16:creationId xmlns:a16="http://schemas.microsoft.com/office/drawing/2014/main" id="{C36BAC91-87D8-43AD-B079-93D744A1F838}"/>
              </a:ext>
            </a:extLst>
          </p:cNvPr>
          <p:cNvSpPr/>
          <p:nvPr userDrawn="1"/>
        </p:nvSpPr>
        <p:spPr>
          <a:xfrm>
            <a:off x="692977" y="3334239"/>
            <a:ext cx="1097767" cy="1097767"/>
          </a:xfrm>
          <a:prstGeom prst="ellipse">
            <a:avLst/>
          </a:prstGeom>
          <a:solidFill>
            <a:schemeClr val="accent4">
              <a:lumMod val="60000"/>
              <a:lumOff val="40000"/>
            </a:schemeClr>
          </a:solidFill>
          <a:ln w="12700">
            <a:miter lim="400000"/>
          </a:ln>
        </p:spPr>
        <p:txBody>
          <a:bodyPr lIns="27432" tIns="27432" rIns="27432" bIns="27432" anchor="ctr"/>
          <a:lstStyle/>
          <a:p>
            <a:pPr lvl="0">
              <a:lnSpc>
                <a:spcPct val="100000"/>
              </a:lnSpc>
            </a:pPr>
            <a:endParaRPr sz="675" dirty="0">
              <a:latin typeface="Arial" panose="020B0604020202020204" pitchFamily="34" charset="0"/>
              <a:cs typeface="Arial" panose="020B0604020202020204" pitchFamily="34" charset="0"/>
            </a:endParaRPr>
          </a:p>
        </p:txBody>
      </p:sp>
      <p:sp>
        <p:nvSpPr>
          <p:cNvPr id="29" name="Picture Placeholder 28">
            <a:extLst>
              <a:ext uri="{FF2B5EF4-FFF2-40B4-BE49-F238E27FC236}">
                <a16:creationId xmlns:a16="http://schemas.microsoft.com/office/drawing/2014/main" id="{3C49BFE9-625D-476C-90F5-9323D2395576}"/>
              </a:ext>
            </a:extLst>
          </p:cNvPr>
          <p:cNvSpPr>
            <a:spLocks noGrp="1"/>
          </p:cNvSpPr>
          <p:nvPr>
            <p:ph type="pic" sz="quarter" idx="17" hasCustomPrompt="1"/>
          </p:nvPr>
        </p:nvSpPr>
        <p:spPr>
          <a:xfrm>
            <a:off x="692083" y="684667"/>
            <a:ext cx="3674534" cy="3674534"/>
          </a:xfrm>
          <a:prstGeom prst="ellipse">
            <a:avLst/>
          </a:prstGeom>
          <a:solidFill>
            <a:schemeClr val="bg1">
              <a:lumMod val="85000"/>
            </a:schemeClr>
          </a:solidFill>
        </p:spPr>
        <p:txBody>
          <a:bodyPr anchor="ctr"/>
          <a:lstStyle>
            <a:lvl1pPr marL="0" indent="0" algn="ctr">
              <a:lnSpc>
                <a:spcPct val="100000"/>
              </a:lnSpc>
              <a:buNone/>
              <a:defRPr b="1" spc="113">
                <a:solidFill>
                  <a:schemeClr val="tx2"/>
                </a:solidFill>
                <a:latin typeface="Arial" panose="020B0604020202020204" pitchFamily="34" charset="0"/>
                <a:cs typeface="Arial" panose="020B0604020202020204" pitchFamily="34" charset="0"/>
              </a:defRPr>
            </a:lvl1pPr>
          </a:lstStyle>
          <a:p>
            <a:r>
              <a:rPr lang="en-US" dirty="0"/>
              <a:t>PICTURE</a:t>
            </a:r>
          </a:p>
        </p:txBody>
      </p:sp>
      <p:pic>
        <p:nvPicPr>
          <p:cNvPr id="28" name="Picture 27" descr="Logo&#10;&#10;Description automatically generated">
            <a:extLst>
              <a:ext uri="{FF2B5EF4-FFF2-40B4-BE49-F238E27FC236}">
                <a16:creationId xmlns:a16="http://schemas.microsoft.com/office/drawing/2014/main" id="{42C9EEEC-CAE5-48B2-8A27-8B3E1A2C430E}"/>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C1E45885-F8E8-464F-B17B-F3206B2C2217}"/>
              </a:ext>
            </a:extLst>
          </p:cNvPr>
          <p:cNvSpPr>
            <a:spLocks noGrp="1"/>
          </p:cNvSpPr>
          <p:nvPr>
            <p:ph type="body" sz="quarter" idx="18" hasCustomPrompt="1"/>
          </p:nvPr>
        </p:nvSpPr>
        <p:spPr>
          <a:xfrm>
            <a:off x="4776788" y="2163763"/>
            <a:ext cx="4092575" cy="2641600"/>
          </a:xfrm>
        </p:spPr>
        <p:txBody>
          <a:bodyPr/>
          <a:lstStyle>
            <a:lvl1pPr marL="0" indent="0">
              <a:lnSpc>
                <a:spcPct val="100000"/>
              </a:lnSpc>
              <a:buNone/>
              <a:defRPr sz="1000">
                <a:solidFill>
                  <a:srgbClr val="000000"/>
                </a:solidFill>
              </a:defRPr>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a:t>
            </a:r>
          </a:p>
        </p:txBody>
      </p:sp>
      <p:sp>
        <p:nvSpPr>
          <p:cNvPr id="22" name="Text Placeholder 3">
            <a:extLst>
              <a:ext uri="{FF2B5EF4-FFF2-40B4-BE49-F238E27FC236}">
                <a16:creationId xmlns:a16="http://schemas.microsoft.com/office/drawing/2014/main" id="{7B557C24-854E-4ADB-A4D7-ABD2EAFB76FF}"/>
              </a:ext>
            </a:extLst>
          </p:cNvPr>
          <p:cNvSpPr>
            <a:spLocks noGrp="1"/>
          </p:cNvSpPr>
          <p:nvPr>
            <p:ph type="body" sz="quarter" idx="19" hasCustomPrompt="1"/>
          </p:nvPr>
        </p:nvSpPr>
        <p:spPr>
          <a:xfrm>
            <a:off x="4775200" y="1168400"/>
            <a:ext cx="2913063" cy="495300"/>
          </a:xfrm>
        </p:spPr>
        <p:txBody>
          <a:bodyPr lIns="0" tIns="0" rIns="0" bIns="0" anchor="ctr"/>
          <a:lstStyle>
            <a:lvl1pPr marL="0" indent="0">
              <a:lnSpc>
                <a:spcPct val="100000"/>
              </a:lnSpc>
              <a:buNone/>
              <a:defRPr lang="en-US" sz="3200" b="1" dirty="0" smtClean="0">
                <a:solidFill>
                  <a:schemeClr val="tx2"/>
                </a:solidFill>
              </a:defRPr>
            </a:lvl1pPr>
            <a:lvl2pPr>
              <a:defRPr lang="en-US" sz="1800" dirty="0" smtClean="0">
                <a:solidFill>
                  <a:schemeClr val="tx1"/>
                </a:solidFill>
                <a:latin typeface="+mn-lt"/>
                <a:cs typeface="+mn-cs"/>
              </a:defRPr>
            </a:lvl2pPr>
            <a:lvl3pPr>
              <a:defRPr lang="en-US" sz="1800" dirty="0" smtClean="0">
                <a:solidFill>
                  <a:schemeClr val="tx1"/>
                </a:solidFill>
                <a:latin typeface="+mn-lt"/>
                <a:cs typeface="+mn-cs"/>
              </a:defRPr>
            </a:lvl3pPr>
            <a:lvl4pPr>
              <a:defRPr lang="en-US" sz="1800" dirty="0" smtClean="0">
                <a:solidFill>
                  <a:schemeClr val="tx1"/>
                </a:solidFill>
                <a:latin typeface="+mn-lt"/>
                <a:cs typeface="+mn-cs"/>
              </a:defRPr>
            </a:lvl4pPr>
            <a:lvl5pPr>
              <a:defRPr lang="en-US" sz="1800" dirty="0">
                <a:solidFill>
                  <a:schemeClr val="tx1"/>
                </a:solidFill>
                <a:latin typeface="+mn-lt"/>
                <a:cs typeface="+mn-cs"/>
              </a:defRPr>
            </a:lvl5pPr>
          </a:lstStyle>
          <a:p>
            <a:pPr>
              <a:lnSpc>
                <a:spcPct val="100000"/>
              </a:lnSpc>
            </a:pPr>
            <a:r>
              <a:rPr lang="en-US" sz="3200" dirty="0">
                <a:latin typeface="Arial" panose="020B0604020202020204" pitchFamily="34" charset="0"/>
                <a:cs typeface="Arial" panose="020B0604020202020204" pitchFamily="34" charset="0"/>
              </a:rPr>
              <a:t>George </a:t>
            </a:r>
            <a:r>
              <a:rPr lang="en-US" sz="3200" dirty="0" err="1">
                <a:latin typeface="Arial" panose="020B0604020202020204" pitchFamily="34" charset="0"/>
                <a:cs typeface="Arial" panose="020B0604020202020204" pitchFamily="34" charset="0"/>
              </a:rPr>
              <a:t>Kylle</a:t>
            </a:r>
            <a:endParaRPr lang="en-US" sz="3200" dirty="0">
              <a:latin typeface="Arial" panose="020B0604020202020204" pitchFamily="34" charset="0"/>
              <a:cs typeface="Arial" panose="020B0604020202020204" pitchFamily="34" charset="0"/>
            </a:endParaRPr>
          </a:p>
        </p:txBody>
      </p:sp>
      <p:sp>
        <p:nvSpPr>
          <p:cNvPr id="30" name="Text Placeholder 5">
            <a:extLst>
              <a:ext uri="{FF2B5EF4-FFF2-40B4-BE49-F238E27FC236}">
                <a16:creationId xmlns:a16="http://schemas.microsoft.com/office/drawing/2014/main" id="{ED031312-5D1D-48CC-962A-010A5C20AB8F}"/>
              </a:ext>
            </a:extLst>
          </p:cNvPr>
          <p:cNvSpPr>
            <a:spLocks noGrp="1"/>
          </p:cNvSpPr>
          <p:nvPr>
            <p:ph type="body" sz="quarter" idx="20" hasCustomPrompt="1"/>
          </p:nvPr>
        </p:nvSpPr>
        <p:spPr>
          <a:xfrm>
            <a:off x="4775200" y="1752600"/>
            <a:ext cx="3175000" cy="285115"/>
          </a:xfrm>
        </p:spPr>
        <p:txBody>
          <a:bodyPr lIns="0" tIns="45720" rIns="45720" bIns="45720" anchor="ctr" anchorCtr="0">
            <a:noAutofit/>
          </a:bodyPr>
          <a:lstStyle>
            <a:lvl1pPr marL="0" indent="0">
              <a:lnSpc>
                <a:spcPct val="100000"/>
              </a:lnSpc>
              <a:buNone/>
              <a:defRPr lang="en-US" sz="1600" dirty="0"/>
            </a:lvl1pPr>
          </a:lstStyle>
          <a:p>
            <a:r>
              <a:rPr lang="en-US" dirty="0"/>
              <a:t>Account Executive</a:t>
            </a:r>
          </a:p>
        </p:txBody>
      </p:sp>
    </p:spTree>
    <p:extLst>
      <p:ext uri="{BB962C8B-B14F-4D97-AF65-F5344CB8AC3E}">
        <p14:creationId xmlns:p14="http://schemas.microsoft.com/office/powerpoint/2010/main" val="53709623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Page 7">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5B79B35-330A-4A9E-8EC3-FE3C4086B7B9}"/>
              </a:ext>
            </a:extLst>
          </p:cNvPr>
          <p:cNvCxnSpPr>
            <a:stCxn id="71" idx="4"/>
            <a:endCxn id="49" idx="0"/>
          </p:cNvCxnSpPr>
          <p:nvPr userDrawn="1"/>
        </p:nvCxnSpPr>
        <p:spPr>
          <a:xfrm rot="16200000" flipH="1">
            <a:off x="5192102" y="1633987"/>
            <a:ext cx="277800" cy="1630970"/>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4" name="Meet Our Team">
            <a:extLst>
              <a:ext uri="{FF2B5EF4-FFF2-40B4-BE49-F238E27FC236}">
                <a16:creationId xmlns:a16="http://schemas.microsoft.com/office/drawing/2014/main" id="{21580A04-1A56-460E-BE95-CB11FE4BDC0A}"/>
              </a:ext>
            </a:extLst>
          </p:cNvPr>
          <p:cNvSpPr txBox="1">
            <a:spLocks/>
          </p:cNvSpPr>
          <p:nvPr userDrawn="1"/>
        </p:nvSpPr>
        <p:spPr>
          <a:xfrm>
            <a:off x="263070" y="258807"/>
            <a:ext cx="8631936" cy="1318585"/>
          </a:xfrm>
          <a:prstGeom prst="rect">
            <a:avLst/>
          </a:prstGeom>
        </p:spPr>
        <p:txBody>
          <a:bodyPr lIns="0" tIns="0" rIns="0" bIns="0" anchor="t"/>
          <a:lstStyle>
            <a:defPPr>
              <a:defRPr lang="en-US"/>
            </a:defPPr>
            <a:lvl1pPr lvl="0" algn="ctr">
              <a:lnSpc>
                <a:spcPct val="100000"/>
              </a:lnSpc>
              <a:spcBef>
                <a:spcPct val="0"/>
              </a:spcBef>
              <a:buNone/>
              <a:tabLst>
                <a:tab pos="457200" algn="l"/>
              </a:tabLst>
              <a:defRPr sz="3200" b="1" u="none" cap="all">
                <a:solidFill>
                  <a:schemeClr val="tx2"/>
                </a:solidFill>
                <a:latin typeface="Arial" panose="020B0604020202020204" pitchFamily="34" charset="0"/>
                <a:cs typeface="Arial" panose="020B0604020202020204" pitchFamily="34" charset="0"/>
              </a:defRPr>
            </a:lvl1pPr>
          </a:lstStyle>
          <a:p>
            <a:pPr lvl="0">
              <a:lnSpc>
                <a:spcPct val="100000"/>
              </a:lnSpc>
            </a:pPr>
            <a:r>
              <a:rPr lang="en-US" dirty="0"/>
              <a:t>Meet Our Team</a:t>
            </a:r>
          </a:p>
        </p:txBody>
      </p:sp>
      <p:sp>
        <p:nvSpPr>
          <p:cNvPr id="71" name="Google Shape;1484;p203">
            <a:extLst>
              <a:ext uri="{FF2B5EF4-FFF2-40B4-BE49-F238E27FC236}">
                <a16:creationId xmlns:a16="http://schemas.microsoft.com/office/drawing/2014/main" id="{FC9D6E1C-5E01-493E-AB4E-1EA9D112DC54}"/>
              </a:ext>
            </a:extLst>
          </p:cNvPr>
          <p:cNvSpPr/>
          <p:nvPr/>
        </p:nvSpPr>
        <p:spPr>
          <a:xfrm>
            <a:off x="4021901" y="1323341"/>
            <a:ext cx="987231" cy="987231"/>
          </a:xfrm>
          <a:prstGeom prst="ellipse">
            <a:avLst/>
          </a:prstGeom>
          <a:noFill/>
          <a:ln w="63500" cap="flat">
            <a:solidFill>
              <a:schemeClr val="accent4"/>
            </a:solidFill>
            <a:prstDash val="solid"/>
            <a:miter lim="800000"/>
          </a:ln>
          <a:effectLst/>
        </p:spPr>
        <p:txBody>
          <a:bodyPr wrap="square" lIns="73151" tIns="73151" rIns="73151" bIns="73151" numCol="1" anchor="ctr">
            <a:noAutofit/>
          </a:bodyPr>
          <a:lstStyle/>
          <a:p>
            <a:pPr algn="ctr" defTabSz="618250">
              <a:lnSpc>
                <a:spcPct val="100000"/>
              </a:lnSpc>
              <a:defRPr>
                <a:solidFill>
                  <a:srgbClr val="FFFFFF"/>
                </a:solidFill>
                <a:latin typeface="Proxima Nova"/>
                <a:ea typeface="Proxima Nova"/>
                <a:cs typeface="Proxima Nova"/>
                <a:sym typeface="Proxima Nova"/>
              </a:defRPr>
            </a:pPr>
            <a:endParaRPr sz="900" b="0" i="0" baseline="0" dirty="0">
              <a:solidFill>
                <a:srgbClr val="000000"/>
              </a:solidFill>
              <a:latin typeface="Arial" panose="020B0604020202020204" pitchFamily="34" charset="0"/>
              <a:cs typeface="Arial" panose="020B0604020202020204" pitchFamily="34" charset="0"/>
            </a:endParaRPr>
          </a:p>
        </p:txBody>
      </p:sp>
      <p:sp>
        <p:nvSpPr>
          <p:cNvPr id="73" name="Google Shape;1493;p203">
            <a:extLst>
              <a:ext uri="{FF2B5EF4-FFF2-40B4-BE49-F238E27FC236}">
                <a16:creationId xmlns:a16="http://schemas.microsoft.com/office/drawing/2014/main" id="{8FD652BE-2584-4F81-BEDC-9622DCE4F4FA}"/>
              </a:ext>
            </a:extLst>
          </p:cNvPr>
          <p:cNvSpPr txBox="1"/>
          <p:nvPr/>
        </p:nvSpPr>
        <p:spPr>
          <a:xfrm>
            <a:off x="5027992" y="1661554"/>
            <a:ext cx="1239077" cy="310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19" tIns="85319" rIns="85319" bIns="85319" numCol="1" anchor="ctr">
            <a:spAutoFit/>
          </a:bodyPr>
          <a:lstStyle>
            <a:lvl1pPr defTabSz="1648667">
              <a:lnSpc>
                <a:spcPct val="90000"/>
              </a:lnSpc>
              <a:defRPr sz="2400" b="1">
                <a:latin typeface="Proxima Nova"/>
                <a:ea typeface="Proxima Nova"/>
                <a:cs typeface="Proxima Nova"/>
                <a:sym typeface="Proxima Nova"/>
              </a:defRPr>
            </a:lvl1pPr>
          </a:lstStyle>
          <a:p>
            <a:pPr>
              <a:lnSpc>
                <a:spcPct val="100000"/>
              </a:lnSpc>
            </a:pPr>
            <a:r>
              <a:rPr sz="900" b="0" i="0" baseline="0" dirty="0">
                <a:solidFill>
                  <a:srgbClr val="000000"/>
                </a:solidFill>
                <a:latin typeface="Arial" panose="020B0604020202020204" pitchFamily="34" charset="0"/>
                <a:cs typeface="Arial" panose="020B0604020202020204" pitchFamily="34" charset="0"/>
              </a:rPr>
              <a:t>George </a:t>
            </a:r>
            <a:r>
              <a:rPr sz="900" b="0" i="0" baseline="0" dirty="0" err="1">
                <a:solidFill>
                  <a:srgbClr val="000000"/>
                </a:solidFill>
                <a:latin typeface="Arial" panose="020B0604020202020204" pitchFamily="34" charset="0"/>
                <a:cs typeface="Arial" panose="020B0604020202020204" pitchFamily="34" charset="0"/>
              </a:rPr>
              <a:t>Kylle</a:t>
            </a:r>
            <a:endParaRPr sz="900" b="0" i="0" baseline="0" dirty="0">
              <a:solidFill>
                <a:srgbClr val="000000"/>
              </a:solidFill>
              <a:latin typeface="Arial" panose="020B0604020202020204" pitchFamily="34" charset="0"/>
              <a:cs typeface="Arial" panose="020B0604020202020204" pitchFamily="34" charset="0"/>
            </a:endParaRPr>
          </a:p>
        </p:txBody>
      </p:sp>
      <p:sp>
        <p:nvSpPr>
          <p:cNvPr id="62" name="Google Shape;1496;p203">
            <a:extLst>
              <a:ext uri="{FF2B5EF4-FFF2-40B4-BE49-F238E27FC236}">
                <a16:creationId xmlns:a16="http://schemas.microsoft.com/office/drawing/2014/main" id="{3CB1D5D5-7296-4129-82EE-8822B23F20B5}"/>
              </a:ext>
            </a:extLst>
          </p:cNvPr>
          <p:cNvSpPr txBox="1"/>
          <p:nvPr/>
        </p:nvSpPr>
        <p:spPr>
          <a:xfrm>
            <a:off x="3324372" y="2845962"/>
            <a:ext cx="1239077" cy="310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19" tIns="85319" rIns="85319" bIns="85319" numCol="1" anchor="ctr">
            <a:spAutoFit/>
          </a:bodyPr>
          <a:lstStyle>
            <a:lvl1pPr defTabSz="1648667">
              <a:lnSpc>
                <a:spcPct val="90000"/>
              </a:lnSpc>
              <a:defRPr sz="2400" b="1">
                <a:latin typeface="Proxima Nova"/>
                <a:ea typeface="Proxima Nova"/>
                <a:cs typeface="Proxima Nova"/>
                <a:sym typeface="Proxima Nova"/>
              </a:defRPr>
            </a:lvl1pPr>
          </a:lstStyle>
          <a:p>
            <a:pPr>
              <a:lnSpc>
                <a:spcPct val="100000"/>
              </a:lnSpc>
            </a:pPr>
            <a:r>
              <a:rPr sz="900" b="0" i="0" baseline="0" dirty="0">
                <a:solidFill>
                  <a:srgbClr val="000000"/>
                </a:solidFill>
                <a:latin typeface="Arial" panose="020B0604020202020204" pitchFamily="34" charset="0"/>
                <a:cs typeface="Arial" panose="020B0604020202020204" pitchFamily="34" charset="0"/>
              </a:rPr>
              <a:t>George </a:t>
            </a:r>
            <a:r>
              <a:rPr sz="900" b="0" i="0" baseline="0" dirty="0" err="1">
                <a:solidFill>
                  <a:srgbClr val="000000"/>
                </a:solidFill>
                <a:latin typeface="Arial" panose="020B0604020202020204" pitchFamily="34" charset="0"/>
                <a:cs typeface="Arial" panose="020B0604020202020204" pitchFamily="34" charset="0"/>
              </a:rPr>
              <a:t>Kylle</a:t>
            </a:r>
            <a:endParaRPr sz="900" b="0" i="0" baseline="0" dirty="0">
              <a:solidFill>
                <a:srgbClr val="000000"/>
              </a:solidFill>
              <a:latin typeface="Arial" panose="020B0604020202020204" pitchFamily="34" charset="0"/>
              <a:cs typeface="Arial" panose="020B0604020202020204" pitchFamily="34" charset="0"/>
            </a:endParaRPr>
          </a:p>
        </p:txBody>
      </p:sp>
      <p:sp>
        <p:nvSpPr>
          <p:cNvPr id="64" name="Google Shape;1499;p203">
            <a:extLst>
              <a:ext uri="{FF2B5EF4-FFF2-40B4-BE49-F238E27FC236}">
                <a16:creationId xmlns:a16="http://schemas.microsoft.com/office/drawing/2014/main" id="{852121E4-7E41-4BAE-A05E-18F936D4C5D3}"/>
              </a:ext>
            </a:extLst>
          </p:cNvPr>
          <p:cNvSpPr txBox="1"/>
          <p:nvPr/>
        </p:nvSpPr>
        <p:spPr>
          <a:xfrm>
            <a:off x="2188625" y="3932149"/>
            <a:ext cx="1239077" cy="310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19" tIns="85319" rIns="85319" bIns="85319" numCol="1" anchor="ctr">
            <a:spAutoFit/>
          </a:bodyPr>
          <a:lstStyle>
            <a:lvl1pPr defTabSz="1648667">
              <a:lnSpc>
                <a:spcPct val="90000"/>
              </a:lnSpc>
              <a:defRPr sz="2400" b="1">
                <a:latin typeface="Proxima Nova"/>
                <a:ea typeface="Proxima Nova"/>
                <a:cs typeface="Proxima Nova"/>
                <a:sym typeface="Proxima Nova"/>
              </a:defRPr>
            </a:lvl1pPr>
          </a:lstStyle>
          <a:p>
            <a:pPr>
              <a:lnSpc>
                <a:spcPct val="100000"/>
              </a:lnSpc>
            </a:pPr>
            <a:r>
              <a:rPr sz="900" b="0" i="0" baseline="0" dirty="0">
                <a:solidFill>
                  <a:srgbClr val="000000"/>
                </a:solidFill>
                <a:latin typeface="Arial" panose="020B0604020202020204" pitchFamily="34" charset="0"/>
                <a:cs typeface="Arial" panose="020B0604020202020204" pitchFamily="34" charset="0"/>
              </a:rPr>
              <a:t>George </a:t>
            </a:r>
            <a:r>
              <a:rPr sz="900" b="0" i="0" baseline="0" dirty="0" err="1">
                <a:solidFill>
                  <a:srgbClr val="000000"/>
                </a:solidFill>
                <a:latin typeface="Arial" panose="020B0604020202020204" pitchFamily="34" charset="0"/>
                <a:cs typeface="Arial" panose="020B0604020202020204" pitchFamily="34" charset="0"/>
              </a:rPr>
              <a:t>Kylle</a:t>
            </a:r>
            <a:endParaRPr sz="900" b="0" i="0" baseline="0" dirty="0">
              <a:solidFill>
                <a:srgbClr val="000000"/>
              </a:solidFill>
              <a:latin typeface="Arial" panose="020B0604020202020204" pitchFamily="34" charset="0"/>
              <a:cs typeface="Arial" panose="020B0604020202020204" pitchFamily="34" charset="0"/>
            </a:endParaRPr>
          </a:p>
        </p:txBody>
      </p:sp>
      <p:sp>
        <p:nvSpPr>
          <p:cNvPr id="66" name="Google Shape;1502;p203">
            <a:extLst>
              <a:ext uri="{FF2B5EF4-FFF2-40B4-BE49-F238E27FC236}">
                <a16:creationId xmlns:a16="http://schemas.microsoft.com/office/drawing/2014/main" id="{5FC4A842-C079-4EF4-A738-8FBBE4A2831F}"/>
              </a:ext>
            </a:extLst>
          </p:cNvPr>
          <p:cNvSpPr txBox="1"/>
          <p:nvPr/>
        </p:nvSpPr>
        <p:spPr>
          <a:xfrm>
            <a:off x="4460119" y="3932149"/>
            <a:ext cx="1239077" cy="310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19" tIns="85319" rIns="85319" bIns="85319" numCol="1" anchor="ctr">
            <a:spAutoFit/>
          </a:bodyPr>
          <a:lstStyle>
            <a:lvl1pPr defTabSz="1648667">
              <a:lnSpc>
                <a:spcPct val="90000"/>
              </a:lnSpc>
              <a:defRPr sz="2400" b="1">
                <a:latin typeface="Proxima Nova"/>
                <a:ea typeface="Proxima Nova"/>
                <a:cs typeface="Proxima Nova"/>
                <a:sym typeface="Proxima Nova"/>
              </a:defRPr>
            </a:lvl1pPr>
          </a:lstStyle>
          <a:p>
            <a:pPr>
              <a:lnSpc>
                <a:spcPct val="100000"/>
              </a:lnSpc>
            </a:pPr>
            <a:r>
              <a:rPr sz="900" b="0" i="0" baseline="0" dirty="0">
                <a:solidFill>
                  <a:srgbClr val="000000"/>
                </a:solidFill>
                <a:latin typeface="Arial" panose="020B0604020202020204" pitchFamily="34" charset="0"/>
                <a:cs typeface="Arial" panose="020B0604020202020204" pitchFamily="34" charset="0"/>
              </a:rPr>
              <a:t>George </a:t>
            </a:r>
            <a:r>
              <a:rPr sz="900" b="0" i="0" baseline="0" dirty="0" err="1">
                <a:solidFill>
                  <a:srgbClr val="000000"/>
                </a:solidFill>
                <a:latin typeface="Arial" panose="020B0604020202020204" pitchFamily="34" charset="0"/>
                <a:cs typeface="Arial" panose="020B0604020202020204" pitchFamily="34" charset="0"/>
              </a:rPr>
              <a:t>Kylle</a:t>
            </a:r>
            <a:endParaRPr sz="900" b="0" i="0" baseline="0" dirty="0">
              <a:solidFill>
                <a:srgbClr val="000000"/>
              </a:solidFill>
              <a:latin typeface="Arial" panose="020B0604020202020204" pitchFamily="34" charset="0"/>
              <a:cs typeface="Arial" panose="020B0604020202020204" pitchFamily="34" charset="0"/>
            </a:endParaRPr>
          </a:p>
        </p:txBody>
      </p:sp>
      <p:sp>
        <p:nvSpPr>
          <p:cNvPr id="68" name="Google Shape;1505;p203">
            <a:extLst>
              <a:ext uri="{FF2B5EF4-FFF2-40B4-BE49-F238E27FC236}">
                <a16:creationId xmlns:a16="http://schemas.microsoft.com/office/drawing/2014/main" id="{8792B180-9F17-4A70-9475-8C07B2F85AB2}"/>
              </a:ext>
            </a:extLst>
          </p:cNvPr>
          <p:cNvSpPr txBox="1"/>
          <p:nvPr/>
        </p:nvSpPr>
        <p:spPr>
          <a:xfrm>
            <a:off x="6636955" y="2845962"/>
            <a:ext cx="1239077" cy="310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19" tIns="85319" rIns="85319" bIns="85319" numCol="1" anchor="ctr">
            <a:spAutoFit/>
          </a:bodyPr>
          <a:lstStyle>
            <a:lvl1pPr defTabSz="1648667">
              <a:lnSpc>
                <a:spcPct val="90000"/>
              </a:lnSpc>
              <a:defRPr sz="2400" b="1">
                <a:latin typeface="Proxima Nova"/>
                <a:ea typeface="Proxima Nova"/>
                <a:cs typeface="Proxima Nova"/>
                <a:sym typeface="Proxima Nova"/>
              </a:defRPr>
            </a:lvl1pPr>
          </a:lstStyle>
          <a:p>
            <a:pPr>
              <a:lnSpc>
                <a:spcPct val="100000"/>
              </a:lnSpc>
            </a:pPr>
            <a:r>
              <a:rPr sz="900" b="0" i="0" baseline="0" dirty="0">
                <a:solidFill>
                  <a:srgbClr val="000000"/>
                </a:solidFill>
                <a:latin typeface="Arial" panose="020B0604020202020204" pitchFamily="34" charset="0"/>
                <a:cs typeface="Arial" panose="020B0604020202020204" pitchFamily="34" charset="0"/>
              </a:rPr>
              <a:t>George </a:t>
            </a:r>
            <a:r>
              <a:rPr sz="900" b="0" i="0" baseline="0" dirty="0" err="1">
                <a:solidFill>
                  <a:srgbClr val="000000"/>
                </a:solidFill>
                <a:latin typeface="Arial" panose="020B0604020202020204" pitchFamily="34" charset="0"/>
                <a:cs typeface="Arial" panose="020B0604020202020204" pitchFamily="34" charset="0"/>
              </a:rPr>
              <a:t>Kylle</a:t>
            </a:r>
            <a:endParaRPr sz="900" b="0" i="0" baseline="0" dirty="0">
              <a:solidFill>
                <a:srgbClr val="000000"/>
              </a:solidFill>
              <a:latin typeface="Arial" panose="020B0604020202020204" pitchFamily="34" charset="0"/>
              <a:cs typeface="Arial" panose="020B0604020202020204" pitchFamily="34" charset="0"/>
            </a:endParaRPr>
          </a:p>
        </p:txBody>
      </p:sp>
      <p:sp>
        <p:nvSpPr>
          <p:cNvPr id="70" name="Google Shape;1508;p203">
            <a:extLst>
              <a:ext uri="{FF2B5EF4-FFF2-40B4-BE49-F238E27FC236}">
                <a16:creationId xmlns:a16="http://schemas.microsoft.com/office/drawing/2014/main" id="{F6A417E3-7336-40BB-9F48-74E164FC9327}"/>
              </a:ext>
            </a:extLst>
          </p:cNvPr>
          <p:cNvSpPr txBox="1"/>
          <p:nvPr/>
        </p:nvSpPr>
        <p:spPr>
          <a:xfrm>
            <a:off x="6636955" y="3932149"/>
            <a:ext cx="1239077" cy="310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19" tIns="85319" rIns="85319" bIns="85319" numCol="1" anchor="ctr">
            <a:spAutoFit/>
          </a:bodyPr>
          <a:lstStyle>
            <a:lvl1pPr defTabSz="1648667">
              <a:lnSpc>
                <a:spcPct val="90000"/>
              </a:lnSpc>
              <a:defRPr sz="2400" b="1">
                <a:latin typeface="Proxima Nova"/>
                <a:ea typeface="Proxima Nova"/>
                <a:cs typeface="Proxima Nova"/>
                <a:sym typeface="Proxima Nova"/>
              </a:defRPr>
            </a:lvl1pPr>
          </a:lstStyle>
          <a:p>
            <a:pPr>
              <a:lnSpc>
                <a:spcPct val="100000"/>
              </a:lnSpc>
            </a:pPr>
            <a:r>
              <a:rPr sz="900" b="0" i="0" baseline="0" dirty="0">
                <a:solidFill>
                  <a:srgbClr val="000000"/>
                </a:solidFill>
                <a:latin typeface="Arial" panose="020B0604020202020204" pitchFamily="34" charset="0"/>
                <a:cs typeface="Arial" panose="020B0604020202020204" pitchFamily="34" charset="0"/>
              </a:rPr>
              <a:t>George </a:t>
            </a:r>
            <a:r>
              <a:rPr sz="900" b="0" i="0" baseline="0" dirty="0" err="1">
                <a:solidFill>
                  <a:srgbClr val="000000"/>
                </a:solidFill>
                <a:latin typeface="Arial" panose="020B0604020202020204" pitchFamily="34" charset="0"/>
                <a:cs typeface="Arial" panose="020B0604020202020204" pitchFamily="34" charset="0"/>
              </a:rPr>
              <a:t>Kylle</a:t>
            </a:r>
            <a:endParaRPr sz="900" b="0" i="0" baseline="0" dirty="0">
              <a:solidFill>
                <a:srgbClr val="000000"/>
              </a:solidFill>
              <a:latin typeface="Arial" panose="020B0604020202020204" pitchFamily="34" charset="0"/>
              <a:cs typeface="Arial" panose="020B0604020202020204" pitchFamily="34" charset="0"/>
            </a:endParaRPr>
          </a:p>
        </p:txBody>
      </p:sp>
      <p:sp>
        <p:nvSpPr>
          <p:cNvPr id="36" name="Picture Placeholder 7">
            <a:extLst>
              <a:ext uri="{FF2B5EF4-FFF2-40B4-BE49-F238E27FC236}">
                <a16:creationId xmlns:a16="http://schemas.microsoft.com/office/drawing/2014/main" id="{AB5CEB95-DD08-4CAF-AA87-489C8F485190}"/>
              </a:ext>
            </a:extLst>
          </p:cNvPr>
          <p:cNvSpPr>
            <a:spLocks noGrp="1"/>
          </p:cNvSpPr>
          <p:nvPr>
            <p:ph type="pic" sz="quarter" idx="13" hasCustomPrompt="1"/>
          </p:nvPr>
        </p:nvSpPr>
        <p:spPr>
          <a:xfrm>
            <a:off x="4110359" y="1406988"/>
            <a:ext cx="822960" cy="822960"/>
          </a:xfrm>
          <a:prstGeom prst="ellipse">
            <a:avLst/>
          </a:prstGeom>
          <a:solidFill>
            <a:schemeClr val="bg2">
              <a:lumMod val="90000"/>
            </a:schemeClr>
          </a:solidFill>
        </p:spPr>
        <p:txBody>
          <a:bodyPr anchor="ctr"/>
          <a:lstStyle>
            <a:lvl1pPr marL="0" indent="0" algn="ctr">
              <a:lnSpc>
                <a:spcPct val="100000"/>
              </a:lnSpc>
              <a:buFontTx/>
              <a:buNone/>
              <a:defRPr sz="1050" b="1">
                <a:solidFill>
                  <a:schemeClr val="tx2"/>
                </a:solidFill>
                <a:latin typeface="Arial" panose="020B0604020202020204" pitchFamily="34" charset="0"/>
                <a:cs typeface="Arial" panose="020B0604020202020204" pitchFamily="34" charset="0"/>
              </a:defRPr>
            </a:lvl1pPr>
          </a:lstStyle>
          <a:p>
            <a:r>
              <a:rPr lang="en-US" dirty="0"/>
              <a:t>Insert Picture</a:t>
            </a:r>
          </a:p>
        </p:txBody>
      </p:sp>
      <p:sp>
        <p:nvSpPr>
          <p:cNvPr id="38" name="Picture Placeholder 7">
            <a:extLst>
              <a:ext uri="{FF2B5EF4-FFF2-40B4-BE49-F238E27FC236}">
                <a16:creationId xmlns:a16="http://schemas.microsoft.com/office/drawing/2014/main" id="{BD944E1A-BBC4-4FB3-8F8B-3CE6979404B8}"/>
              </a:ext>
            </a:extLst>
          </p:cNvPr>
          <p:cNvSpPr>
            <a:spLocks noGrp="1"/>
          </p:cNvSpPr>
          <p:nvPr>
            <p:ph type="pic" sz="quarter" idx="14" hasCustomPrompt="1"/>
          </p:nvPr>
        </p:nvSpPr>
        <p:spPr>
          <a:xfrm>
            <a:off x="2406739" y="2591396"/>
            <a:ext cx="822960" cy="822960"/>
          </a:xfrm>
          <a:prstGeom prst="ellipse">
            <a:avLst/>
          </a:prstGeom>
          <a:solidFill>
            <a:schemeClr val="bg2">
              <a:lumMod val="90000"/>
            </a:schemeClr>
          </a:solidFill>
        </p:spPr>
        <p:txBody>
          <a:bodyPr anchor="ctr"/>
          <a:lstStyle>
            <a:lvl1pPr marL="0" indent="0" algn="ctr">
              <a:lnSpc>
                <a:spcPct val="100000"/>
              </a:lnSpc>
              <a:buFontTx/>
              <a:buNone/>
              <a:defRPr sz="1050" b="1">
                <a:solidFill>
                  <a:schemeClr val="tx2"/>
                </a:solidFill>
                <a:latin typeface="Arial" panose="020B0604020202020204" pitchFamily="34" charset="0"/>
                <a:cs typeface="Arial" panose="020B0604020202020204" pitchFamily="34" charset="0"/>
              </a:defRPr>
            </a:lvl1pPr>
          </a:lstStyle>
          <a:p>
            <a:r>
              <a:rPr lang="en-US" dirty="0"/>
              <a:t>Insert Picture</a:t>
            </a:r>
          </a:p>
        </p:txBody>
      </p:sp>
      <p:sp>
        <p:nvSpPr>
          <p:cNvPr id="40" name="Picture Placeholder 7">
            <a:extLst>
              <a:ext uri="{FF2B5EF4-FFF2-40B4-BE49-F238E27FC236}">
                <a16:creationId xmlns:a16="http://schemas.microsoft.com/office/drawing/2014/main" id="{D4DF571C-B575-4471-B0D0-060B0E26A4DF}"/>
              </a:ext>
            </a:extLst>
          </p:cNvPr>
          <p:cNvSpPr>
            <a:spLocks noGrp="1"/>
          </p:cNvSpPr>
          <p:nvPr>
            <p:ph type="pic" sz="quarter" idx="15" hasCustomPrompt="1"/>
          </p:nvPr>
        </p:nvSpPr>
        <p:spPr>
          <a:xfrm>
            <a:off x="1270992" y="3677583"/>
            <a:ext cx="822960" cy="822960"/>
          </a:xfrm>
          <a:prstGeom prst="ellipse">
            <a:avLst/>
          </a:prstGeom>
          <a:solidFill>
            <a:schemeClr val="bg2">
              <a:lumMod val="90000"/>
            </a:schemeClr>
          </a:solidFill>
        </p:spPr>
        <p:txBody>
          <a:bodyPr anchor="ctr"/>
          <a:lstStyle>
            <a:lvl1pPr marL="0" indent="0" algn="ctr">
              <a:lnSpc>
                <a:spcPct val="100000"/>
              </a:lnSpc>
              <a:buFontTx/>
              <a:buNone/>
              <a:defRPr sz="1050" b="1">
                <a:solidFill>
                  <a:schemeClr val="tx2"/>
                </a:solidFill>
                <a:latin typeface="Arial" panose="020B0604020202020204" pitchFamily="34" charset="0"/>
                <a:cs typeface="Arial" panose="020B0604020202020204" pitchFamily="34" charset="0"/>
              </a:defRPr>
            </a:lvl1pPr>
          </a:lstStyle>
          <a:p>
            <a:r>
              <a:rPr lang="en-US" dirty="0"/>
              <a:t>Insert Picture</a:t>
            </a:r>
          </a:p>
        </p:txBody>
      </p:sp>
      <p:sp>
        <p:nvSpPr>
          <p:cNvPr id="44" name="Picture Placeholder 7">
            <a:extLst>
              <a:ext uri="{FF2B5EF4-FFF2-40B4-BE49-F238E27FC236}">
                <a16:creationId xmlns:a16="http://schemas.microsoft.com/office/drawing/2014/main" id="{C38C9C2A-DC17-4AB4-B47E-394ED8F03AAC}"/>
              </a:ext>
            </a:extLst>
          </p:cNvPr>
          <p:cNvSpPr>
            <a:spLocks noGrp="1"/>
          </p:cNvSpPr>
          <p:nvPr>
            <p:ph type="pic" sz="quarter" idx="16" hasCustomPrompt="1"/>
          </p:nvPr>
        </p:nvSpPr>
        <p:spPr>
          <a:xfrm>
            <a:off x="3542486" y="3677583"/>
            <a:ext cx="822960" cy="822960"/>
          </a:xfrm>
          <a:prstGeom prst="ellipse">
            <a:avLst/>
          </a:prstGeom>
          <a:solidFill>
            <a:schemeClr val="bg2">
              <a:lumMod val="90000"/>
            </a:schemeClr>
          </a:solidFill>
        </p:spPr>
        <p:txBody>
          <a:bodyPr anchor="ctr"/>
          <a:lstStyle>
            <a:lvl1pPr marL="0" indent="0" algn="ctr">
              <a:lnSpc>
                <a:spcPct val="100000"/>
              </a:lnSpc>
              <a:buFontTx/>
              <a:buNone/>
              <a:defRPr sz="1050" b="1">
                <a:solidFill>
                  <a:schemeClr val="tx2"/>
                </a:solidFill>
                <a:latin typeface="Arial" panose="020B0604020202020204" pitchFamily="34" charset="0"/>
                <a:cs typeface="Arial" panose="020B0604020202020204" pitchFamily="34" charset="0"/>
              </a:defRPr>
            </a:lvl1pPr>
          </a:lstStyle>
          <a:p>
            <a:r>
              <a:rPr lang="en-US" dirty="0"/>
              <a:t>Insert Picture</a:t>
            </a:r>
          </a:p>
        </p:txBody>
      </p:sp>
      <p:sp>
        <p:nvSpPr>
          <p:cNvPr id="48" name="Picture Placeholder 7">
            <a:extLst>
              <a:ext uri="{FF2B5EF4-FFF2-40B4-BE49-F238E27FC236}">
                <a16:creationId xmlns:a16="http://schemas.microsoft.com/office/drawing/2014/main" id="{57727167-9BF7-4FD3-9B5C-B680178B9453}"/>
              </a:ext>
            </a:extLst>
          </p:cNvPr>
          <p:cNvSpPr>
            <a:spLocks noGrp="1"/>
          </p:cNvSpPr>
          <p:nvPr>
            <p:ph type="pic" sz="quarter" idx="17" hasCustomPrompt="1"/>
          </p:nvPr>
        </p:nvSpPr>
        <p:spPr>
          <a:xfrm>
            <a:off x="5735007" y="3677583"/>
            <a:ext cx="822960" cy="822960"/>
          </a:xfrm>
          <a:prstGeom prst="ellipse">
            <a:avLst/>
          </a:prstGeom>
          <a:solidFill>
            <a:schemeClr val="bg2">
              <a:lumMod val="90000"/>
            </a:schemeClr>
          </a:solidFill>
        </p:spPr>
        <p:txBody>
          <a:bodyPr anchor="ctr"/>
          <a:lstStyle>
            <a:lvl1pPr marL="0" indent="0" algn="ctr">
              <a:lnSpc>
                <a:spcPct val="100000"/>
              </a:lnSpc>
              <a:buFontTx/>
              <a:buNone/>
              <a:defRPr sz="1050" b="1">
                <a:solidFill>
                  <a:schemeClr val="tx2"/>
                </a:solidFill>
                <a:latin typeface="Arial" panose="020B0604020202020204" pitchFamily="34" charset="0"/>
                <a:cs typeface="Arial" panose="020B0604020202020204" pitchFamily="34" charset="0"/>
              </a:defRPr>
            </a:lvl1pPr>
          </a:lstStyle>
          <a:p>
            <a:r>
              <a:rPr lang="en-US" dirty="0"/>
              <a:t>Insert Picture</a:t>
            </a:r>
          </a:p>
        </p:txBody>
      </p:sp>
      <p:sp>
        <p:nvSpPr>
          <p:cNvPr id="49" name="Picture Placeholder 7">
            <a:extLst>
              <a:ext uri="{FF2B5EF4-FFF2-40B4-BE49-F238E27FC236}">
                <a16:creationId xmlns:a16="http://schemas.microsoft.com/office/drawing/2014/main" id="{986140FB-94AF-4B8A-9C7B-C1E2EDA20DC9}"/>
              </a:ext>
            </a:extLst>
          </p:cNvPr>
          <p:cNvSpPr>
            <a:spLocks noGrp="1"/>
          </p:cNvSpPr>
          <p:nvPr>
            <p:ph type="pic" sz="quarter" idx="18" hasCustomPrompt="1"/>
          </p:nvPr>
        </p:nvSpPr>
        <p:spPr>
          <a:xfrm>
            <a:off x="5735007" y="2588372"/>
            <a:ext cx="822960" cy="822960"/>
          </a:xfrm>
          <a:prstGeom prst="ellipse">
            <a:avLst/>
          </a:prstGeom>
          <a:solidFill>
            <a:schemeClr val="bg2">
              <a:lumMod val="90000"/>
            </a:schemeClr>
          </a:solidFill>
        </p:spPr>
        <p:txBody>
          <a:bodyPr anchor="ctr"/>
          <a:lstStyle>
            <a:lvl1pPr marL="0" indent="0" algn="ctr">
              <a:lnSpc>
                <a:spcPct val="100000"/>
              </a:lnSpc>
              <a:buFontTx/>
              <a:buNone/>
              <a:defRPr sz="1050" b="1">
                <a:solidFill>
                  <a:schemeClr val="tx2"/>
                </a:solidFill>
                <a:latin typeface="Arial" panose="020B0604020202020204" pitchFamily="34" charset="0"/>
                <a:cs typeface="Arial" panose="020B0604020202020204" pitchFamily="34" charset="0"/>
              </a:defRPr>
            </a:lvl1pPr>
          </a:lstStyle>
          <a:p>
            <a:r>
              <a:rPr lang="en-US" dirty="0"/>
              <a:t>Insert Picture</a:t>
            </a:r>
          </a:p>
        </p:txBody>
      </p:sp>
      <p:cxnSp>
        <p:nvCxnSpPr>
          <p:cNvPr id="50" name="Straight Connector 2">
            <a:extLst>
              <a:ext uri="{FF2B5EF4-FFF2-40B4-BE49-F238E27FC236}">
                <a16:creationId xmlns:a16="http://schemas.microsoft.com/office/drawing/2014/main" id="{D463FB06-D550-4D8A-ADA1-358A96F6F1B8}"/>
              </a:ext>
            </a:extLst>
          </p:cNvPr>
          <p:cNvCxnSpPr>
            <a:cxnSpLocks/>
            <a:stCxn id="71" idx="4"/>
            <a:endCxn id="38" idx="0"/>
          </p:cNvCxnSpPr>
          <p:nvPr userDrawn="1"/>
        </p:nvCxnSpPr>
        <p:spPr>
          <a:xfrm rot="5400000">
            <a:off x="3526456" y="1602335"/>
            <a:ext cx="280824" cy="1697298"/>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2">
            <a:extLst>
              <a:ext uri="{FF2B5EF4-FFF2-40B4-BE49-F238E27FC236}">
                <a16:creationId xmlns:a16="http://schemas.microsoft.com/office/drawing/2014/main" id="{7A689BAD-3DCD-46A6-AE68-1AF34E6C48CB}"/>
              </a:ext>
            </a:extLst>
          </p:cNvPr>
          <p:cNvCxnSpPr>
            <a:cxnSpLocks/>
            <a:stCxn id="38" idx="4"/>
            <a:endCxn id="40" idx="0"/>
          </p:cNvCxnSpPr>
          <p:nvPr userDrawn="1"/>
        </p:nvCxnSpPr>
        <p:spPr>
          <a:xfrm rot="5400000">
            <a:off x="2118733" y="2978096"/>
            <a:ext cx="263227" cy="1135747"/>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2">
            <a:extLst>
              <a:ext uri="{FF2B5EF4-FFF2-40B4-BE49-F238E27FC236}">
                <a16:creationId xmlns:a16="http://schemas.microsoft.com/office/drawing/2014/main" id="{C728B12A-9629-42A5-A51E-817290E74B77}"/>
              </a:ext>
            </a:extLst>
          </p:cNvPr>
          <p:cNvCxnSpPr>
            <a:cxnSpLocks/>
            <a:stCxn id="38" idx="4"/>
            <a:endCxn id="44" idx="0"/>
          </p:cNvCxnSpPr>
          <p:nvPr userDrawn="1"/>
        </p:nvCxnSpPr>
        <p:spPr>
          <a:xfrm rot="16200000" flipH="1">
            <a:off x="3254479" y="2978095"/>
            <a:ext cx="263227" cy="1135747"/>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2">
            <a:extLst>
              <a:ext uri="{FF2B5EF4-FFF2-40B4-BE49-F238E27FC236}">
                <a16:creationId xmlns:a16="http://schemas.microsoft.com/office/drawing/2014/main" id="{96EC724E-6F31-4328-B1DB-D0ADD62F4700}"/>
              </a:ext>
            </a:extLst>
          </p:cNvPr>
          <p:cNvCxnSpPr>
            <a:cxnSpLocks/>
            <a:stCxn id="49" idx="4"/>
            <a:endCxn id="48" idx="0"/>
          </p:cNvCxnSpPr>
          <p:nvPr userDrawn="1"/>
        </p:nvCxnSpPr>
        <p:spPr>
          <a:xfrm>
            <a:off x="6146487" y="3411332"/>
            <a:ext cx="0" cy="266251"/>
          </a:xfrm>
          <a:prstGeom prst="straightConnector1">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2" name="Picture 31" descr="Logo&#10;&#10;Description automatically generated">
            <a:extLst>
              <a:ext uri="{FF2B5EF4-FFF2-40B4-BE49-F238E27FC236}">
                <a16:creationId xmlns:a16="http://schemas.microsoft.com/office/drawing/2014/main" id="{1807401B-6156-48F8-B2F9-5CB8A60C4B68}"/>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95413527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tions_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10">
            <a:extLst>
              <a:ext uri="{FF2B5EF4-FFF2-40B4-BE49-F238E27FC236}">
                <a16:creationId xmlns:a16="http://schemas.microsoft.com/office/drawing/2014/main" id="{041120FC-7F9B-4E7D-8461-96CE5E6A4CB0}"/>
              </a:ext>
            </a:extLst>
          </p:cNvPr>
          <p:cNvSpPr>
            <a:spLocks noGrp="1"/>
          </p:cNvSpPr>
          <p:nvPr>
            <p:ph type="body" sz="quarter" idx="10" hasCustomPrompt="1"/>
          </p:nvPr>
        </p:nvSpPr>
        <p:spPr>
          <a:xfrm>
            <a:off x="256032" y="1896861"/>
            <a:ext cx="8631936" cy="1650154"/>
          </a:xfrm>
          <a:prstGeom prst="rect">
            <a:avLst/>
          </a:prstGeom>
        </p:spPr>
        <p:txBody>
          <a:bodyPr lIns="0" tIns="0" rIns="0" bIns="0" anchor="ctr" anchorCtr="0">
            <a:noAutofit/>
          </a:bodyPr>
          <a:lstStyle>
            <a:lvl1pPr algn="ctr">
              <a:defRPr lang="en-US" sz="5400" b="0" dirty="0">
                <a:solidFill>
                  <a:schemeClr val="tx2"/>
                </a:solidFill>
              </a:defRPr>
            </a:lvl1pPr>
          </a:lstStyle>
          <a:p>
            <a:pPr marL="0" lvl="0" indent="0">
              <a:buNone/>
            </a:pPr>
            <a:r>
              <a:rPr lang="en-US" dirty="0"/>
              <a:t>Can a single value proposition tell our story?</a:t>
            </a:r>
          </a:p>
        </p:txBody>
      </p:sp>
      <p:sp>
        <p:nvSpPr>
          <p:cNvPr id="24" name="Text Placeholder 7">
            <a:extLst>
              <a:ext uri="{FF2B5EF4-FFF2-40B4-BE49-F238E27FC236}">
                <a16:creationId xmlns:a16="http://schemas.microsoft.com/office/drawing/2014/main" id="{41F577B7-996E-4393-B85A-BD35F54C2100}"/>
              </a:ext>
            </a:extLst>
          </p:cNvPr>
          <p:cNvSpPr>
            <a:spLocks noGrp="1"/>
          </p:cNvSpPr>
          <p:nvPr>
            <p:ph type="body" sz="quarter" idx="11" hasCustomPrompt="1"/>
          </p:nvPr>
        </p:nvSpPr>
        <p:spPr>
          <a:xfrm>
            <a:off x="3556978" y="1437507"/>
            <a:ext cx="2057219" cy="283016"/>
          </a:xfrm>
          <a:prstGeom prst="rect">
            <a:avLst/>
          </a:prstGeom>
        </p:spPr>
        <p:txBody>
          <a:bodyPr anchor="ctr"/>
          <a:lstStyle>
            <a:lvl1pPr marL="0" indent="0" algn="ctr">
              <a:lnSpc>
                <a:spcPct val="100000"/>
              </a:lnSpc>
              <a:buNone/>
              <a:defRPr sz="1600" b="1">
                <a:solidFill>
                  <a:srgbClr val="00B0F0"/>
                </a:solidFill>
              </a:defRPr>
            </a:lvl1pPr>
          </a:lstStyle>
          <a:p>
            <a:pPr lvl="0"/>
            <a:r>
              <a:rPr lang="en-US" dirty="0"/>
              <a:t>VALUE STREAMS</a:t>
            </a:r>
          </a:p>
        </p:txBody>
      </p:sp>
      <p:pic>
        <p:nvPicPr>
          <p:cNvPr id="16" name="Picture 15" descr="Logo&#10;&#10;Description automatically generated">
            <a:extLst>
              <a:ext uri="{FF2B5EF4-FFF2-40B4-BE49-F238E27FC236}">
                <a16:creationId xmlns:a16="http://schemas.microsoft.com/office/drawing/2014/main" id="{3298FA35-872C-455A-9BC9-EEAC072094B2}"/>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84983910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ransitions_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Google Shape;2271;p260">
            <a:extLst>
              <a:ext uri="{FF2B5EF4-FFF2-40B4-BE49-F238E27FC236}">
                <a16:creationId xmlns:a16="http://schemas.microsoft.com/office/drawing/2014/main" id="{8CE2D4EF-EE8C-4951-B313-9A8DE4140B49}"/>
              </a:ext>
            </a:extLst>
          </p:cNvPr>
          <p:cNvSpPr/>
          <p:nvPr userDrawn="1"/>
        </p:nvSpPr>
        <p:spPr>
          <a:xfrm>
            <a:off x="6205386" y="1017270"/>
            <a:ext cx="3108960" cy="3108960"/>
          </a:xfrm>
          <a:prstGeom prst="ellipse">
            <a:avLst/>
          </a:prstGeom>
          <a:solidFill>
            <a:schemeClr val="bg1">
              <a:lumMod val="95000"/>
            </a:schemeClr>
          </a:solidFill>
          <a:ln w="12700">
            <a:miter lim="400000"/>
          </a:ln>
        </p:spPr>
        <p:txBody>
          <a:bodyPr tIns="34290" bIns="34290" anchor="ctr"/>
          <a:lstStyle/>
          <a:p>
            <a:pPr algn="ctr" defTabSz="685800">
              <a:lnSpc>
                <a:spcPct val="100000"/>
              </a:lnSpc>
              <a:defRPr sz="3600">
                <a:solidFill>
                  <a:srgbClr val="FFFFFF"/>
                </a:solidFill>
                <a:latin typeface="Proxima Nova"/>
                <a:ea typeface="Proxima Nova"/>
                <a:cs typeface="Proxima Nova"/>
                <a:sym typeface="Proxima Nova"/>
              </a:defRPr>
            </a:pPr>
            <a:endParaRPr sz="1350" b="0" i="0" dirty="0">
              <a:solidFill>
                <a:schemeClr val="tx2"/>
              </a:solidFill>
              <a:latin typeface="Arial" panose="020B0604020202020204" pitchFamily="34" charset="0"/>
              <a:cs typeface="Arial" panose="020B0604020202020204" pitchFamily="34" charset="0"/>
            </a:endParaRPr>
          </a:p>
        </p:txBody>
      </p:sp>
      <p:sp>
        <p:nvSpPr>
          <p:cNvPr id="26" name="Google Shape;2272;p260">
            <a:extLst>
              <a:ext uri="{FF2B5EF4-FFF2-40B4-BE49-F238E27FC236}">
                <a16:creationId xmlns:a16="http://schemas.microsoft.com/office/drawing/2014/main" id="{9897E23A-3284-403A-BAC8-E58245B40DE4}"/>
              </a:ext>
            </a:extLst>
          </p:cNvPr>
          <p:cNvSpPr/>
          <p:nvPr/>
        </p:nvSpPr>
        <p:spPr>
          <a:xfrm>
            <a:off x="3701185" y="1017270"/>
            <a:ext cx="3108960" cy="3108960"/>
          </a:xfrm>
          <a:prstGeom prst="ellipse">
            <a:avLst/>
          </a:prstGeom>
          <a:solidFill>
            <a:schemeClr val="accent3"/>
          </a:solidFill>
          <a:ln w="12700" cap="flat">
            <a:noFill/>
            <a:miter lim="400000"/>
          </a:ln>
          <a:effectLst/>
        </p:spPr>
        <p:txBody>
          <a:bodyPr wrap="square" lIns="91439" tIns="91439" rIns="91439" bIns="91439" numCol="1" anchor="ctr">
            <a:noAutofit/>
          </a:bodyPr>
          <a:lstStyle/>
          <a:p>
            <a:pPr algn="ctr" defTabSz="685800">
              <a:lnSpc>
                <a:spcPct val="100000"/>
              </a:lnSpc>
              <a:defRPr sz="3600">
                <a:solidFill>
                  <a:srgbClr val="FFFFFF"/>
                </a:solidFill>
                <a:latin typeface="Proxima Nova"/>
                <a:ea typeface="Proxima Nova"/>
                <a:cs typeface="Proxima Nova"/>
                <a:sym typeface="Proxima Nova"/>
              </a:defRPr>
            </a:pPr>
            <a:endParaRPr sz="1350" b="0" i="0" dirty="0">
              <a:solidFill>
                <a:schemeClr val="bg1"/>
              </a:solidFill>
              <a:latin typeface="Arial" panose="020B0604020202020204" pitchFamily="34" charset="0"/>
              <a:cs typeface="Arial" panose="020B0604020202020204" pitchFamily="34" charset="0"/>
            </a:endParaRPr>
          </a:p>
        </p:txBody>
      </p:sp>
      <p:sp>
        <p:nvSpPr>
          <p:cNvPr id="28" name="Google Shape;2275;p260">
            <a:extLst>
              <a:ext uri="{FF2B5EF4-FFF2-40B4-BE49-F238E27FC236}">
                <a16:creationId xmlns:a16="http://schemas.microsoft.com/office/drawing/2014/main" id="{91ACE2A3-7C3D-454B-8D2F-DE79ACE85441}"/>
              </a:ext>
            </a:extLst>
          </p:cNvPr>
          <p:cNvSpPr txBox="1"/>
          <p:nvPr/>
        </p:nvSpPr>
        <p:spPr>
          <a:xfrm>
            <a:off x="4434840" y="1436069"/>
            <a:ext cx="597594" cy="4616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1828800">
              <a:lnSpc>
                <a:spcPct val="75000"/>
              </a:lnSpc>
              <a:defRPr sz="8000" b="1" i="1">
                <a:latin typeface="Proxima Nova"/>
                <a:ea typeface="Proxima Nova"/>
                <a:cs typeface="Proxima Nova"/>
                <a:sym typeface="Proxima Nova"/>
              </a:defRPr>
            </a:lvl1pPr>
          </a:lstStyle>
          <a:p>
            <a:pPr>
              <a:lnSpc>
                <a:spcPct val="100000"/>
              </a:lnSpc>
            </a:pPr>
            <a:r>
              <a:rPr sz="3000" b="0" i="0" dirty="0">
                <a:solidFill>
                  <a:schemeClr val="bg1"/>
                </a:solidFill>
                <a:latin typeface="Arial" panose="020B0604020202020204" pitchFamily="34" charset="0"/>
                <a:cs typeface="Arial" panose="020B0604020202020204" pitchFamily="34" charset="0"/>
              </a:rPr>
              <a:t>“</a:t>
            </a:r>
          </a:p>
        </p:txBody>
      </p:sp>
      <p:sp>
        <p:nvSpPr>
          <p:cNvPr id="29" name="Text Placeholder 10">
            <a:extLst>
              <a:ext uri="{FF2B5EF4-FFF2-40B4-BE49-F238E27FC236}">
                <a16:creationId xmlns:a16="http://schemas.microsoft.com/office/drawing/2014/main" id="{D195E258-5303-4471-8BA0-1C6344BCB50A}"/>
              </a:ext>
            </a:extLst>
          </p:cNvPr>
          <p:cNvSpPr>
            <a:spLocks noGrp="1"/>
          </p:cNvSpPr>
          <p:nvPr userDrawn="1">
            <p:ph type="body" sz="quarter" idx="10" hasCustomPrompt="1"/>
          </p:nvPr>
        </p:nvSpPr>
        <p:spPr>
          <a:xfrm>
            <a:off x="4434840" y="1747097"/>
            <a:ext cx="2164080" cy="1787724"/>
          </a:xfrm>
          <a:prstGeom prst="rect">
            <a:avLst/>
          </a:prstGeom>
        </p:spPr>
        <p:txBody>
          <a:bodyPr/>
          <a:lstStyle>
            <a:lvl1pPr marL="0" indent="0">
              <a:lnSpc>
                <a:spcPct val="100000"/>
              </a:lnSpc>
              <a:buNone/>
              <a:defRPr sz="1800" b="1">
                <a:solidFill>
                  <a:schemeClr val="bg1"/>
                </a:solidFill>
                <a:latin typeface="Arial" panose="020B0604020202020204" pitchFamily="34" charset="0"/>
                <a:cs typeface="Arial" panose="020B0604020202020204" pitchFamily="34" charset="0"/>
              </a:defRPr>
            </a:lvl1pPr>
          </a:lstStyle>
          <a:p>
            <a:pPr lvl="0"/>
            <a:r>
              <a:rPr lang="en-US" dirty="0"/>
              <a:t>Nothing beats a good old fashioned client quote that puts us in a good light.”</a:t>
            </a:r>
          </a:p>
        </p:txBody>
      </p:sp>
      <p:sp>
        <p:nvSpPr>
          <p:cNvPr id="30" name="Text Placeholder 12">
            <a:extLst>
              <a:ext uri="{FF2B5EF4-FFF2-40B4-BE49-F238E27FC236}">
                <a16:creationId xmlns:a16="http://schemas.microsoft.com/office/drawing/2014/main" id="{F96E05B0-364F-4D1D-A6EE-43AF2E755405}"/>
              </a:ext>
            </a:extLst>
          </p:cNvPr>
          <p:cNvSpPr>
            <a:spLocks noGrp="1"/>
          </p:cNvSpPr>
          <p:nvPr userDrawn="1">
            <p:ph type="body" sz="quarter" idx="11" hasCustomPrompt="1"/>
          </p:nvPr>
        </p:nvSpPr>
        <p:spPr>
          <a:xfrm>
            <a:off x="7045961" y="2393554"/>
            <a:ext cx="1622524" cy="342848"/>
          </a:xfrm>
          <a:prstGeom prst="rect">
            <a:avLst/>
          </a:prstGeom>
        </p:spPr>
        <p:txBody>
          <a:bodyPr anchor="ctr"/>
          <a:lstStyle>
            <a:lvl1pPr marL="0" indent="0">
              <a:lnSpc>
                <a:spcPct val="100000"/>
              </a:lnSpc>
              <a:buNone/>
              <a:defRPr sz="1100">
                <a:solidFill>
                  <a:schemeClr val="tx2"/>
                </a:solidFill>
                <a:latin typeface="Arial" panose="020B0604020202020204" pitchFamily="34" charset="0"/>
                <a:cs typeface="Arial" panose="020B0604020202020204" pitchFamily="34" charset="0"/>
              </a:defRPr>
            </a:lvl1pPr>
          </a:lstStyle>
          <a:p>
            <a:pPr lvl="0"/>
            <a:r>
              <a:rPr lang="en-US" dirty="0"/>
              <a:t>- QUOTED PERSON</a:t>
            </a:r>
          </a:p>
        </p:txBody>
      </p:sp>
      <p:sp>
        <p:nvSpPr>
          <p:cNvPr id="31" name="Picture Placeholder 7">
            <a:extLst>
              <a:ext uri="{FF2B5EF4-FFF2-40B4-BE49-F238E27FC236}">
                <a16:creationId xmlns:a16="http://schemas.microsoft.com/office/drawing/2014/main" id="{38A9DEC6-026A-487B-A70A-81CBCDA143E5}"/>
              </a:ext>
            </a:extLst>
          </p:cNvPr>
          <p:cNvSpPr>
            <a:spLocks noGrp="1"/>
          </p:cNvSpPr>
          <p:nvPr userDrawn="1">
            <p:ph type="pic" sz="quarter" idx="13" hasCustomPrompt="1"/>
          </p:nvPr>
        </p:nvSpPr>
        <p:spPr>
          <a:xfrm>
            <a:off x="1196983" y="1017270"/>
            <a:ext cx="3108960" cy="3108960"/>
          </a:xfrm>
          <a:prstGeom prst="ellipse">
            <a:avLst/>
          </a:prstGeom>
          <a:solidFill>
            <a:schemeClr val="bg2">
              <a:lumMod val="90000"/>
            </a:schemeClr>
          </a:solidFill>
        </p:spPr>
        <p:txBody>
          <a:bodyPr anchor="ctr"/>
          <a:lstStyle>
            <a:lvl1pPr marL="0" indent="0" algn="ctr">
              <a:lnSpc>
                <a:spcPct val="100000"/>
              </a:lnSpc>
              <a:buFontTx/>
              <a:buNone/>
              <a:defRPr b="1">
                <a:solidFill>
                  <a:schemeClr val="tx2"/>
                </a:solidFill>
                <a:latin typeface="Arial" panose="020B0604020202020204" pitchFamily="34" charset="0"/>
                <a:cs typeface="Arial" panose="020B0604020202020204" pitchFamily="34" charset="0"/>
              </a:defRPr>
            </a:lvl1pPr>
          </a:lstStyle>
          <a:p>
            <a:r>
              <a:rPr lang="en-US" dirty="0"/>
              <a:t>INSERT PICTURE</a:t>
            </a:r>
          </a:p>
        </p:txBody>
      </p:sp>
      <p:pic>
        <p:nvPicPr>
          <p:cNvPr id="22" name="Picture 21" descr="Logo&#10;&#10;Description automatically generated">
            <a:extLst>
              <a:ext uri="{FF2B5EF4-FFF2-40B4-BE49-F238E27FC236}">
                <a16:creationId xmlns:a16="http://schemas.microsoft.com/office/drawing/2014/main" id="{3B975C5D-68FE-4F95-B9A2-1A97F19EB9AA}"/>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35961587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ransitions_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10">
            <a:extLst>
              <a:ext uri="{FF2B5EF4-FFF2-40B4-BE49-F238E27FC236}">
                <a16:creationId xmlns:a16="http://schemas.microsoft.com/office/drawing/2014/main" id="{041120FC-7F9B-4E7D-8461-96CE5E6A4CB0}"/>
              </a:ext>
            </a:extLst>
          </p:cNvPr>
          <p:cNvSpPr>
            <a:spLocks noGrp="1"/>
          </p:cNvSpPr>
          <p:nvPr>
            <p:ph type="body" sz="quarter" idx="10" hasCustomPrompt="1"/>
          </p:nvPr>
        </p:nvSpPr>
        <p:spPr>
          <a:xfrm>
            <a:off x="256032" y="605490"/>
            <a:ext cx="8631936" cy="2200353"/>
          </a:xfrm>
          <a:prstGeom prst="rect">
            <a:avLst/>
          </a:prstGeom>
        </p:spPr>
        <p:txBody>
          <a:bodyPr lIns="0" tIns="0" rIns="0" bIns="0" anchor="ctr" anchorCtr="0">
            <a:noAutofit/>
          </a:bodyPr>
          <a:lstStyle>
            <a:lvl1pPr algn="ctr">
              <a:defRPr lang="en-US" sz="4800" b="0" dirty="0">
                <a:solidFill>
                  <a:schemeClr val="tx2"/>
                </a:solidFill>
              </a:defRPr>
            </a:lvl1pPr>
          </a:lstStyle>
          <a:p>
            <a:pPr marL="0" lvl="0" indent="0">
              <a:buNone/>
            </a:pPr>
            <a:r>
              <a:rPr lang="en-US" dirty="0"/>
              <a:t>“Nothing beats a good old fashioned client quote that puts us in a good light.”</a:t>
            </a:r>
          </a:p>
        </p:txBody>
      </p:sp>
      <p:sp>
        <p:nvSpPr>
          <p:cNvPr id="24" name="Text Placeholder 7">
            <a:extLst>
              <a:ext uri="{FF2B5EF4-FFF2-40B4-BE49-F238E27FC236}">
                <a16:creationId xmlns:a16="http://schemas.microsoft.com/office/drawing/2014/main" id="{41F577B7-996E-4393-B85A-BD35F54C2100}"/>
              </a:ext>
            </a:extLst>
          </p:cNvPr>
          <p:cNvSpPr>
            <a:spLocks noGrp="1"/>
          </p:cNvSpPr>
          <p:nvPr>
            <p:ph type="body" sz="quarter" idx="11" hasCustomPrompt="1"/>
          </p:nvPr>
        </p:nvSpPr>
        <p:spPr>
          <a:xfrm>
            <a:off x="2722151" y="3003116"/>
            <a:ext cx="3699698" cy="283016"/>
          </a:xfrm>
          <a:prstGeom prst="rect">
            <a:avLst/>
          </a:prstGeom>
        </p:spPr>
        <p:txBody>
          <a:bodyPr anchor="ctr"/>
          <a:lstStyle>
            <a:lvl1pPr marL="0" indent="0" algn="ctr">
              <a:buNone/>
              <a:defRPr sz="1600" b="1">
                <a:solidFill>
                  <a:srgbClr val="00B0F0"/>
                </a:solidFill>
                <a:latin typeface="Arial" panose="020B0604020202020204" pitchFamily="34" charset="0"/>
                <a:cs typeface="Arial" panose="020B0604020202020204" pitchFamily="34" charset="0"/>
              </a:defRPr>
            </a:lvl1pPr>
          </a:lstStyle>
          <a:p>
            <a:pPr lvl="0"/>
            <a:r>
              <a:rPr lang="en-US" dirty="0"/>
              <a:t>John Johnson, Creative Director</a:t>
            </a:r>
          </a:p>
        </p:txBody>
      </p:sp>
      <p:sp>
        <p:nvSpPr>
          <p:cNvPr id="16" name="Google Shape;2711;p288">
            <a:extLst>
              <a:ext uri="{FF2B5EF4-FFF2-40B4-BE49-F238E27FC236}">
                <a16:creationId xmlns:a16="http://schemas.microsoft.com/office/drawing/2014/main" id="{604C4050-3E1C-43AE-83DC-BEFEAECC536A}"/>
              </a:ext>
            </a:extLst>
          </p:cNvPr>
          <p:cNvSpPr/>
          <p:nvPr userDrawn="1"/>
        </p:nvSpPr>
        <p:spPr>
          <a:xfrm>
            <a:off x="3262907" y="3437833"/>
            <a:ext cx="2618186" cy="2618186"/>
          </a:xfrm>
          <a:prstGeom prst="ellipse">
            <a:avLst/>
          </a:prstGeom>
          <a:solidFill>
            <a:schemeClr val="accent3"/>
          </a:solidFill>
          <a:ln w="12700">
            <a:miter lim="400000"/>
          </a:ln>
          <a:effectLst/>
        </p:spPr>
        <p:txBody>
          <a:bodyPr lIns="27432" tIns="27432" rIns="27432" bIns="27432" anchor="ctr"/>
          <a:lstStyle/>
          <a:p>
            <a:pPr>
              <a:defRPr sz="4800">
                <a:latin typeface="Proxima Nova"/>
                <a:ea typeface="Proxima Nova"/>
                <a:cs typeface="Proxima Nova"/>
                <a:sym typeface="Proxima Nova"/>
              </a:defRPr>
            </a:pPr>
            <a:endParaRPr sz="1800" b="0" i="0" dirty="0">
              <a:latin typeface="Arial" panose="020B0604020202020204" pitchFamily="34" charset="0"/>
              <a:cs typeface="Arial" panose="020B0604020202020204" pitchFamily="34" charset="0"/>
            </a:endParaRPr>
          </a:p>
        </p:txBody>
      </p:sp>
      <p:pic>
        <p:nvPicPr>
          <p:cNvPr id="22" name="Picture 21" descr="Logo&#10;&#10;Description automatically generated">
            <a:extLst>
              <a:ext uri="{FF2B5EF4-FFF2-40B4-BE49-F238E27FC236}">
                <a16:creationId xmlns:a16="http://schemas.microsoft.com/office/drawing/2014/main" id="{6CB28949-A89E-4FFF-8414-A815691B69C1}"/>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24330328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Client/Partner Logo">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5421BBC0-AC7B-4458-86E9-9102E8AB4206}"/>
              </a:ext>
            </a:extLst>
          </p:cNvPr>
          <p:cNvSpPr>
            <a:spLocks noGrp="1"/>
          </p:cNvSpPr>
          <p:nvPr>
            <p:ph type="pic" sz="quarter" idx="13"/>
          </p:nvPr>
        </p:nvSpPr>
        <p:spPr>
          <a:xfrm>
            <a:off x="0" y="0"/>
            <a:ext cx="9144000" cy="5143500"/>
          </a:xfrm>
          <a:prstGeom prst="rect">
            <a:avLst/>
          </a:prstGeom>
          <a:noFill/>
        </p:spPr>
        <p:txBody>
          <a:bodyPr anchor="t"/>
          <a:lstStyle>
            <a:lvl1pPr marL="0" indent="0" algn="ctr">
              <a:buNone/>
              <a:defRPr sz="1400" b="1" spc="0" baseline="0">
                <a:solidFill>
                  <a:schemeClr val="tx2"/>
                </a:solidFill>
              </a:defRPr>
            </a:lvl1pPr>
          </a:lstStyle>
          <a:p>
            <a:r>
              <a:rPr lang="en-US" dirty="0"/>
              <a:t>Click icon to add picture</a:t>
            </a:r>
          </a:p>
        </p:txBody>
      </p:sp>
      <p:sp>
        <p:nvSpPr>
          <p:cNvPr id="19" name="Text Placeholder 9">
            <a:extLst>
              <a:ext uri="{FF2B5EF4-FFF2-40B4-BE49-F238E27FC236}">
                <a16:creationId xmlns:a16="http://schemas.microsoft.com/office/drawing/2014/main" id="{71585DB4-CC51-0B45-A880-063A07DD645E}"/>
              </a:ext>
            </a:extLst>
          </p:cNvPr>
          <p:cNvSpPr>
            <a:spLocks noGrp="1"/>
          </p:cNvSpPr>
          <p:nvPr>
            <p:ph type="body" sz="quarter" idx="15" hasCustomPrompt="1"/>
          </p:nvPr>
        </p:nvSpPr>
        <p:spPr>
          <a:xfrm>
            <a:off x="3357137" y="3062497"/>
            <a:ext cx="4503865" cy="54864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a:defRPr lang="en-US" sz="3400" b="1" dirty="0">
                <a:solidFill>
                  <a:schemeClr val="tx2"/>
                </a:solidFill>
              </a:defRPr>
            </a:lvl1pPr>
          </a:lstStyle>
          <a:p>
            <a:pPr marL="0" lvl="0" indent="0">
              <a:spcBef>
                <a:spcPct val="0"/>
              </a:spcBef>
              <a:buNone/>
              <a:tabLst>
                <a:tab pos="457200" algn="l"/>
              </a:tabLst>
            </a:pPr>
            <a:r>
              <a:rPr lang="en-US" dirty="0"/>
              <a:t>Presentation Title</a:t>
            </a:r>
          </a:p>
        </p:txBody>
      </p:sp>
      <p:sp>
        <p:nvSpPr>
          <p:cNvPr id="21" name="Text Placeholder 9">
            <a:extLst>
              <a:ext uri="{FF2B5EF4-FFF2-40B4-BE49-F238E27FC236}">
                <a16:creationId xmlns:a16="http://schemas.microsoft.com/office/drawing/2014/main" id="{140DC679-DE9F-C140-ABCB-53C3EDCFF646}"/>
              </a:ext>
            </a:extLst>
          </p:cNvPr>
          <p:cNvSpPr>
            <a:spLocks noGrp="1"/>
          </p:cNvSpPr>
          <p:nvPr>
            <p:ph type="body" sz="quarter" idx="16" hasCustomPrompt="1"/>
          </p:nvPr>
        </p:nvSpPr>
        <p:spPr>
          <a:xfrm>
            <a:off x="3357137" y="3833564"/>
            <a:ext cx="4503865" cy="36576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a:defRPr lang="en-US" sz="1800" dirty="0">
                <a:solidFill>
                  <a:schemeClr val="tx2"/>
                </a:solidFill>
              </a:defRPr>
            </a:lvl1pPr>
          </a:lstStyle>
          <a:p>
            <a:pPr marL="0" lvl="0" indent="0">
              <a:spcBef>
                <a:spcPct val="0"/>
              </a:spcBef>
              <a:buNone/>
              <a:tabLst>
                <a:tab pos="457200" algn="l"/>
              </a:tabLst>
            </a:pPr>
            <a:r>
              <a:rPr lang="en-US" dirty="0"/>
              <a:t>Subtitle</a:t>
            </a:r>
          </a:p>
        </p:txBody>
      </p:sp>
      <p:sp>
        <p:nvSpPr>
          <p:cNvPr id="9" name="Text Placeholder 5">
            <a:extLst>
              <a:ext uri="{FF2B5EF4-FFF2-40B4-BE49-F238E27FC236}">
                <a16:creationId xmlns:a16="http://schemas.microsoft.com/office/drawing/2014/main" id="{3B447215-6718-4404-A35F-CCB43F9F3970}"/>
              </a:ext>
            </a:extLst>
          </p:cNvPr>
          <p:cNvSpPr>
            <a:spLocks noGrp="1"/>
          </p:cNvSpPr>
          <p:nvPr>
            <p:ph type="body" sz="quarter" idx="17" hasCustomPrompt="1"/>
          </p:nvPr>
        </p:nvSpPr>
        <p:spPr>
          <a:xfrm>
            <a:off x="3261359" y="1074420"/>
            <a:ext cx="1813561" cy="1455420"/>
          </a:xfrm>
          <a:blipFill>
            <a:blip r:embed="rId2"/>
            <a:stretch>
              <a:fillRect l="-12030" t="-26702" r="-11220" b="-26876"/>
            </a:stretch>
          </a:blipFill>
        </p:spPr>
        <p:txBody>
          <a:bodyPr/>
          <a:lstStyle>
            <a:lvl1pPr marL="0" indent="0">
              <a:buNone/>
              <a:defRPr/>
            </a:lvl1pPr>
          </a:lstStyle>
          <a:p>
            <a:pPr lvl="0"/>
            <a:r>
              <a:rPr lang="en-US" dirty="0"/>
              <a:t> </a:t>
            </a:r>
          </a:p>
        </p:txBody>
      </p:sp>
      <p:sp>
        <p:nvSpPr>
          <p:cNvPr id="10" name="Text Placeholder 7">
            <a:extLst>
              <a:ext uri="{FF2B5EF4-FFF2-40B4-BE49-F238E27FC236}">
                <a16:creationId xmlns:a16="http://schemas.microsoft.com/office/drawing/2014/main" id="{3E7FDBAB-3DD5-44FF-BE85-01B174AC3460}"/>
              </a:ext>
            </a:extLst>
          </p:cNvPr>
          <p:cNvSpPr>
            <a:spLocks noGrp="1"/>
          </p:cNvSpPr>
          <p:nvPr>
            <p:ph type="body" sz="quarter" idx="18" hasCustomPrompt="1"/>
          </p:nvPr>
        </p:nvSpPr>
        <p:spPr>
          <a:xfrm>
            <a:off x="5225531" y="1346200"/>
            <a:ext cx="27432" cy="914400"/>
          </a:xfrm>
          <a:blipFill dpi="0" rotWithShape="0">
            <a:blip r:embed="rId3">
              <a:extLst>
                <a:ext uri="{96DAC541-7B7A-43D3-8B79-37D633B846F1}">
                  <asvg:svgBlip xmlns:asvg="http://schemas.microsoft.com/office/drawing/2016/SVG/main" r:embed="rId4"/>
                </a:ext>
              </a:extLst>
            </a:blip>
            <a:srcRect/>
            <a:stretch>
              <a:fillRect/>
            </a:stretch>
          </a:blipFill>
        </p:spPr>
        <p:txBody>
          <a:bodyPr lIns="0" tIns="0" rIns="0" bIns="0"/>
          <a:lstStyle>
            <a:lvl1pPr marL="0" indent="0">
              <a:buNone/>
              <a:defRPr/>
            </a:lvl1pPr>
          </a:lstStyle>
          <a:p>
            <a:pPr lvl="0"/>
            <a:r>
              <a:rPr lang="en-US" dirty="0"/>
              <a:t> </a:t>
            </a:r>
          </a:p>
        </p:txBody>
      </p:sp>
      <p:sp>
        <p:nvSpPr>
          <p:cNvPr id="3" name="Text Placeholder 2">
            <a:extLst>
              <a:ext uri="{FF2B5EF4-FFF2-40B4-BE49-F238E27FC236}">
                <a16:creationId xmlns:a16="http://schemas.microsoft.com/office/drawing/2014/main" id="{93B44FF2-3D94-47CB-AE89-AE17E0E01F6D}"/>
              </a:ext>
            </a:extLst>
          </p:cNvPr>
          <p:cNvSpPr>
            <a:spLocks noGrp="1"/>
          </p:cNvSpPr>
          <p:nvPr>
            <p:ph type="body" sz="quarter" idx="19" hasCustomPrompt="1"/>
          </p:nvPr>
        </p:nvSpPr>
        <p:spPr>
          <a:xfrm>
            <a:off x="5609070" y="1473200"/>
            <a:ext cx="1803400" cy="647700"/>
          </a:xfrm>
        </p:spPr>
        <p:txBody>
          <a:bodyPr anchor="ctr"/>
          <a:lstStyle>
            <a:lvl1pPr marL="0" indent="0" algn="ctr">
              <a:buNone/>
              <a:defRPr/>
            </a:lvl1pPr>
            <a:lvl2pPr marL="0" indent="0">
              <a:buNone/>
              <a:defRPr/>
            </a:lvl2pPr>
            <a:lvl3pPr marL="182880" indent="0">
              <a:buNone/>
              <a:defRPr/>
            </a:lvl3pPr>
            <a:lvl4pPr marL="365760" indent="0">
              <a:buNone/>
              <a:defRPr/>
            </a:lvl4pPr>
            <a:lvl5pPr marL="548640" indent="0">
              <a:buNone/>
              <a:defRPr/>
            </a:lvl5pPr>
          </a:lstStyle>
          <a:p>
            <a:pPr lvl="0"/>
            <a:r>
              <a:rPr lang="en-US" dirty="0"/>
              <a:t>Insert client logo</a:t>
            </a:r>
          </a:p>
        </p:txBody>
      </p:sp>
    </p:spTree>
    <p:extLst>
      <p:ext uri="{BB962C8B-B14F-4D97-AF65-F5344CB8AC3E}">
        <p14:creationId xmlns:p14="http://schemas.microsoft.com/office/powerpoint/2010/main" val="356987607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ransitions_4">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10">
            <a:extLst>
              <a:ext uri="{FF2B5EF4-FFF2-40B4-BE49-F238E27FC236}">
                <a16:creationId xmlns:a16="http://schemas.microsoft.com/office/drawing/2014/main" id="{041120FC-7F9B-4E7D-8461-96CE5E6A4CB0}"/>
              </a:ext>
            </a:extLst>
          </p:cNvPr>
          <p:cNvSpPr>
            <a:spLocks noGrp="1"/>
          </p:cNvSpPr>
          <p:nvPr>
            <p:ph type="body" sz="quarter" idx="10" hasCustomPrompt="1"/>
          </p:nvPr>
        </p:nvSpPr>
        <p:spPr>
          <a:xfrm>
            <a:off x="256032" y="2571145"/>
            <a:ext cx="8631936" cy="1650154"/>
          </a:xfrm>
          <a:prstGeom prst="rect">
            <a:avLst/>
          </a:prstGeom>
        </p:spPr>
        <p:txBody>
          <a:bodyPr lIns="0" tIns="0" rIns="0" bIns="0" anchor="ctr" anchorCtr="0">
            <a:noAutofit/>
          </a:bodyPr>
          <a:lstStyle>
            <a:lvl1pPr algn="ctr">
              <a:defRPr lang="en-US" sz="4000" b="0" dirty="0">
                <a:solidFill>
                  <a:schemeClr val="tx2"/>
                </a:solidFill>
              </a:defRPr>
            </a:lvl1pPr>
          </a:lstStyle>
          <a:p>
            <a:pPr marL="0" lvl="0" indent="0">
              <a:buNone/>
            </a:pPr>
            <a:r>
              <a:rPr lang="en-US" dirty="0"/>
              <a:t>Well now, let’s explore</a:t>
            </a:r>
          </a:p>
          <a:p>
            <a:pPr marL="0" lvl="0" indent="0">
              <a:buNone/>
            </a:pPr>
            <a:r>
              <a:rPr lang="en-US" dirty="0"/>
              <a:t>this template in more detail.</a:t>
            </a:r>
          </a:p>
        </p:txBody>
      </p:sp>
      <p:sp>
        <p:nvSpPr>
          <p:cNvPr id="16" name="Circle">
            <a:extLst>
              <a:ext uri="{FF2B5EF4-FFF2-40B4-BE49-F238E27FC236}">
                <a16:creationId xmlns:a16="http://schemas.microsoft.com/office/drawing/2014/main" id="{61D6F47E-BA5A-4D56-B01B-B686511FBD90}"/>
              </a:ext>
            </a:extLst>
          </p:cNvPr>
          <p:cNvSpPr/>
          <p:nvPr userDrawn="1"/>
        </p:nvSpPr>
        <p:spPr>
          <a:xfrm>
            <a:off x="1737360" y="-3766440"/>
            <a:ext cx="5669280" cy="5669280"/>
          </a:xfrm>
          <a:prstGeom prst="ellipse">
            <a:avLst/>
          </a:prstGeom>
          <a:solidFill>
            <a:schemeClr val="tx2"/>
          </a:solidFill>
          <a:ln w="12700">
            <a:miter lim="400000"/>
          </a:ln>
        </p:spPr>
        <p:txBody>
          <a:bodyPr lIns="27432" tIns="27432" rIns="27432" bIns="27432" anchor="ctr"/>
          <a:lstStyle/>
          <a:p>
            <a:endParaRPr sz="675">
              <a:latin typeface="Arial" panose="020B0604020202020204" pitchFamily="34" charset="0"/>
              <a:cs typeface="Arial" panose="020B0604020202020204" pitchFamily="34" charset="0"/>
            </a:endParaRPr>
          </a:p>
        </p:txBody>
      </p:sp>
      <p:pic>
        <p:nvPicPr>
          <p:cNvPr id="22" name="Picture 21" descr="Logo&#10;&#10;Description automatically generated">
            <a:extLst>
              <a:ext uri="{FF2B5EF4-FFF2-40B4-BE49-F238E27FC236}">
                <a16:creationId xmlns:a16="http://schemas.microsoft.com/office/drawing/2014/main" id="{A7BA4B8D-29BE-4914-B6D5-532F4FF8A1AD}"/>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2013642958"/>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ransitions_5">
    <p:bg>
      <p:bgPr>
        <a:solidFill>
          <a:schemeClr val="bg1"/>
        </a:solidFill>
        <a:effectLst/>
      </p:bgPr>
    </p:bg>
    <p:spTree>
      <p:nvGrpSpPr>
        <p:cNvPr id="1" name=""/>
        <p:cNvGrpSpPr/>
        <p:nvPr/>
      </p:nvGrpSpPr>
      <p:grpSpPr>
        <a:xfrm>
          <a:off x="0" y="0"/>
          <a:ext cx="0" cy="0"/>
          <a:chOff x="0" y="0"/>
          <a:chExt cx="0" cy="0"/>
        </a:xfrm>
      </p:grpSpPr>
      <p:sp>
        <p:nvSpPr>
          <p:cNvPr id="22" name="Rectangle">
            <a:extLst>
              <a:ext uri="{FF2B5EF4-FFF2-40B4-BE49-F238E27FC236}">
                <a16:creationId xmlns:a16="http://schemas.microsoft.com/office/drawing/2014/main" id="{0B65DAA8-8492-41DD-BE4B-EC38D048183E}"/>
              </a:ext>
            </a:extLst>
          </p:cNvPr>
          <p:cNvSpPr/>
          <p:nvPr userDrawn="1"/>
        </p:nvSpPr>
        <p:spPr>
          <a:xfrm>
            <a:off x="0" y="0"/>
            <a:ext cx="9144000" cy="4892040"/>
          </a:xfrm>
          <a:prstGeom prst="rect">
            <a:avLst/>
          </a:prstGeom>
          <a:solidFill>
            <a:schemeClr val="accent1"/>
          </a:solidFill>
          <a:ln w="12700">
            <a:noFill/>
            <a:miter lim="400000"/>
          </a:ln>
        </p:spPr>
        <p:txBody>
          <a:bodyPr lIns="73151" tIns="73151" rIns="73151" bIns="73151" anchor="ctr"/>
          <a:lstStyle/>
          <a:p>
            <a:endParaRP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10">
            <a:extLst>
              <a:ext uri="{FF2B5EF4-FFF2-40B4-BE49-F238E27FC236}">
                <a16:creationId xmlns:a16="http://schemas.microsoft.com/office/drawing/2014/main" id="{041120FC-7F9B-4E7D-8461-96CE5E6A4CB0}"/>
              </a:ext>
            </a:extLst>
          </p:cNvPr>
          <p:cNvSpPr>
            <a:spLocks noGrp="1"/>
          </p:cNvSpPr>
          <p:nvPr>
            <p:ph type="body" sz="quarter" idx="10" hasCustomPrompt="1"/>
          </p:nvPr>
        </p:nvSpPr>
        <p:spPr>
          <a:xfrm>
            <a:off x="256032" y="1905000"/>
            <a:ext cx="8631936" cy="1650154"/>
          </a:xfrm>
          <a:prstGeom prst="rect">
            <a:avLst/>
          </a:prstGeom>
        </p:spPr>
        <p:txBody>
          <a:bodyPr lIns="0" tIns="0" rIns="0" bIns="0" anchor="ctr" anchorCtr="0">
            <a:noAutofit/>
          </a:bodyPr>
          <a:lstStyle>
            <a:lvl1pPr>
              <a:defRPr lang="en-US" sz="4000" dirty="0">
                <a:solidFill>
                  <a:schemeClr val="bg1"/>
                </a:solidFill>
              </a:defRPr>
            </a:lvl1pPr>
          </a:lstStyle>
          <a:p>
            <a:pPr marL="0" lvl="0" indent="0" algn="ctr">
              <a:buNone/>
            </a:pPr>
            <a:r>
              <a:rPr lang="en-US" dirty="0"/>
              <a:t>Well now, let’s explore</a:t>
            </a:r>
          </a:p>
          <a:p>
            <a:pPr marL="0" lvl="0" indent="0" algn="ctr">
              <a:buNone/>
            </a:pPr>
            <a:r>
              <a:rPr lang="en-US" dirty="0"/>
              <a:t>this template in more detail.</a:t>
            </a:r>
          </a:p>
        </p:txBody>
      </p:sp>
      <p:sp>
        <p:nvSpPr>
          <p:cNvPr id="16" name="Circle">
            <a:extLst>
              <a:ext uri="{FF2B5EF4-FFF2-40B4-BE49-F238E27FC236}">
                <a16:creationId xmlns:a16="http://schemas.microsoft.com/office/drawing/2014/main" id="{61D6F47E-BA5A-4D56-B01B-B686511FBD90}"/>
              </a:ext>
            </a:extLst>
          </p:cNvPr>
          <p:cNvSpPr/>
          <p:nvPr userDrawn="1"/>
        </p:nvSpPr>
        <p:spPr>
          <a:xfrm>
            <a:off x="1737360" y="-3766440"/>
            <a:ext cx="5669280" cy="5669280"/>
          </a:xfrm>
          <a:prstGeom prst="ellipse">
            <a:avLst/>
          </a:prstGeom>
          <a:solidFill>
            <a:schemeClr val="tx2"/>
          </a:solidFill>
          <a:ln w="12700">
            <a:miter lim="400000"/>
          </a:ln>
        </p:spPr>
        <p:txBody>
          <a:bodyPr lIns="27432" tIns="27432" rIns="27432" bIns="27432" anchor="ctr"/>
          <a:lstStyle/>
          <a:p>
            <a:endParaRPr sz="675">
              <a:latin typeface="Arial" panose="020B0604020202020204" pitchFamily="34" charset="0"/>
              <a:cs typeface="Arial" panose="020B0604020202020204" pitchFamily="34" charset="0"/>
            </a:endParaRPr>
          </a:p>
        </p:txBody>
      </p:sp>
      <p:pic>
        <p:nvPicPr>
          <p:cNvPr id="24" name="Picture 23" descr="Logo&#10;&#10;Description automatically generated">
            <a:extLst>
              <a:ext uri="{FF2B5EF4-FFF2-40B4-BE49-F238E27FC236}">
                <a16:creationId xmlns:a16="http://schemas.microsoft.com/office/drawing/2014/main" id="{166F55A0-8EBD-4A9D-B7E9-BCB7C97A65EA}"/>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703553267"/>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sitions_6">
    <p:bg>
      <p:bgPr>
        <a:solidFill>
          <a:schemeClr val="bg1"/>
        </a:solidFill>
        <a:effectLst/>
      </p:bgPr>
    </p:bg>
    <p:spTree>
      <p:nvGrpSpPr>
        <p:cNvPr id="1" name=""/>
        <p:cNvGrpSpPr/>
        <p:nvPr/>
      </p:nvGrpSpPr>
      <p:grpSpPr>
        <a:xfrm>
          <a:off x="0" y="0"/>
          <a:ext cx="0" cy="0"/>
          <a:chOff x="0" y="0"/>
          <a:chExt cx="0" cy="0"/>
        </a:xfrm>
      </p:grpSpPr>
      <p:sp>
        <p:nvSpPr>
          <p:cNvPr id="16" name="Circle">
            <a:extLst>
              <a:ext uri="{FF2B5EF4-FFF2-40B4-BE49-F238E27FC236}">
                <a16:creationId xmlns:a16="http://schemas.microsoft.com/office/drawing/2014/main" id="{61D6F47E-BA5A-4D56-B01B-B686511FBD90}"/>
              </a:ext>
            </a:extLst>
          </p:cNvPr>
          <p:cNvSpPr/>
          <p:nvPr userDrawn="1"/>
        </p:nvSpPr>
        <p:spPr>
          <a:xfrm>
            <a:off x="1737360" y="-262890"/>
            <a:ext cx="5669280" cy="5669280"/>
          </a:xfrm>
          <a:prstGeom prst="ellipse">
            <a:avLst/>
          </a:prstGeom>
          <a:solidFill>
            <a:schemeClr val="accent4"/>
          </a:solidFill>
          <a:ln w="12700">
            <a:miter lim="400000"/>
          </a:ln>
        </p:spPr>
        <p:txBody>
          <a:bodyPr lIns="27432" tIns="27432" rIns="27432" bIns="27432" anchor="ctr"/>
          <a:lstStyle/>
          <a:p>
            <a:endParaRPr sz="675">
              <a:latin typeface="Arial" panose="020B0604020202020204" pitchFamily="34" charset="0"/>
              <a:cs typeface="Arial" panose="020B0604020202020204" pitchFamily="34" charset="0"/>
            </a:endParaRP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10">
            <a:extLst>
              <a:ext uri="{FF2B5EF4-FFF2-40B4-BE49-F238E27FC236}">
                <a16:creationId xmlns:a16="http://schemas.microsoft.com/office/drawing/2014/main" id="{041120FC-7F9B-4E7D-8461-96CE5E6A4CB0}"/>
              </a:ext>
            </a:extLst>
          </p:cNvPr>
          <p:cNvSpPr>
            <a:spLocks noGrp="1"/>
          </p:cNvSpPr>
          <p:nvPr>
            <p:ph type="body" sz="quarter" idx="10" hasCustomPrompt="1"/>
          </p:nvPr>
        </p:nvSpPr>
        <p:spPr>
          <a:xfrm>
            <a:off x="256032" y="1905000"/>
            <a:ext cx="8631936" cy="1650154"/>
          </a:xfrm>
          <a:prstGeom prst="rect">
            <a:avLst/>
          </a:prstGeom>
        </p:spPr>
        <p:txBody>
          <a:bodyPr lIns="0" tIns="0" rIns="0" bIns="0" anchor="ctr" anchorCtr="0">
            <a:noAutofit/>
          </a:bodyPr>
          <a:lstStyle>
            <a:lvl1pPr algn="ctr">
              <a:defRPr lang="en-US" sz="4000" dirty="0">
                <a:solidFill>
                  <a:schemeClr val="tx2"/>
                </a:solidFill>
              </a:defRPr>
            </a:lvl1pPr>
          </a:lstStyle>
          <a:p>
            <a:pPr marL="0" lvl="0" indent="0" algn="ctr">
              <a:buNone/>
            </a:pPr>
            <a:r>
              <a:rPr lang="en-US" dirty="0"/>
              <a:t>Well now, let’s explore</a:t>
            </a:r>
          </a:p>
          <a:p>
            <a:pPr marL="0" lvl="0" indent="0" algn="ctr">
              <a:buNone/>
            </a:pPr>
            <a:r>
              <a:rPr lang="en-US" dirty="0"/>
              <a:t>this template in more detail.</a:t>
            </a:r>
          </a:p>
        </p:txBody>
      </p:sp>
      <p:pic>
        <p:nvPicPr>
          <p:cNvPr id="22" name="Picture 21" descr="Logo&#10;&#10;Description automatically generated">
            <a:extLst>
              <a:ext uri="{FF2B5EF4-FFF2-40B4-BE49-F238E27FC236}">
                <a16:creationId xmlns:a16="http://schemas.microsoft.com/office/drawing/2014/main" id="{282958FF-DB76-4ECD-84A3-E42424182BA1}"/>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168423622"/>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ransitions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4" name="Circle">
            <a:extLst>
              <a:ext uri="{FF2B5EF4-FFF2-40B4-BE49-F238E27FC236}">
                <a16:creationId xmlns:a16="http://schemas.microsoft.com/office/drawing/2014/main" id="{A8617774-15D2-4BF3-AB12-842862E71EB4}"/>
              </a:ext>
            </a:extLst>
          </p:cNvPr>
          <p:cNvSpPr/>
          <p:nvPr userDrawn="1"/>
        </p:nvSpPr>
        <p:spPr>
          <a:xfrm>
            <a:off x="1737360" y="3304920"/>
            <a:ext cx="5669280" cy="5669280"/>
          </a:xfrm>
          <a:prstGeom prst="ellipse">
            <a:avLst/>
          </a:prstGeom>
          <a:solidFill>
            <a:schemeClr val="accent3"/>
          </a:solidFill>
          <a:ln w="12700">
            <a:miter lim="400000"/>
          </a:ln>
        </p:spPr>
        <p:txBody>
          <a:bodyPr lIns="27432" tIns="27432" rIns="27432" bIns="27432" anchor="ctr"/>
          <a:lstStyle/>
          <a:p>
            <a:endParaRPr sz="675">
              <a:latin typeface="Arial" panose="020B0604020202020204" pitchFamily="34" charset="0"/>
              <a:cs typeface="Arial" panose="020B0604020202020204" pitchFamily="34" charset="0"/>
            </a:endParaRPr>
          </a:p>
        </p:txBody>
      </p:sp>
      <p:sp>
        <p:nvSpPr>
          <p:cNvPr id="23" name="Text Placeholder 10">
            <a:extLst>
              <a:ext uri="{FF2B5EF4-FFF2-40B4-BE49-F238E27FC236}">
                <a16:creationId xmlns:a16="http://schemas.microsoft.com/office/drawing/2014/main" id="{041120FC-7F9B-4E7D-8461-96CE5E6A4CB0}"/>
              </a:ext>
            </a:extLst>
          </p:cNvPr>
          <p:cNvSpPr>
            <a:spLocks noGrp="1"/>
          </p:cNvSpPr>
          <p:nvPr>
            <p:ph type="body" sz="quarter" idx="10" hasCustomPrompt="1"/>
          </p:nvPr>
        </p:nvSpPr>
        <p:spPr>
          <a:xfrm>
            <a:off x="256032" y="1233196"/>
            <a:ext cx="8631936" cy="1650154"/>
          </a:xfrm>
          <a:prstGeom prst="rect">
            <a:avLst/>
          </a:prstGeom>
        </p:spPr>
        <p:txBody>
          <a:bodyPr lIns="0" tIns="0" rIns="0" bIns="0" anchor="ctr" anchorCtr="0">
            <a:noAutofit/>
          </a:bodyPr>
          <a:lstStyle>
            <a:lvl1pPr algn="ctr">
              <a:defRPr lang="en-US" sz="4000" dirty="0">
                <a:solidFill>
                  <a:schemeClr val="tx2"/>
                </a:solidFill>
              </a:defRPr>
            </a:lvl1pPr>
          </a:lstStyle>
          <a:p>
            <a:pPr marL="0" lvl="0" indent="0" algn="ctr">
              <a:buNone/>
            </a:pPr>
            <a:r>
              <a:rPr lang="en-US" dirty="0"/>
              <a:t>Well now, let’s explore</a:t>
            </a:r>
          </a:p>
          <a:p>
            <a:pPr marL="0" lvl="0" indent="0" algn="ctr">
              <a:buNone/>
            </a:pPr>
            <a:r>
              <a:rPr lang="en-US" dirty="0"/>
              <a:t>this template in more detail.</a:t>
            </a:r>
          </a:p>
        </p:txBody>
      </p:sp>
      <p:pic>
        <p:nvPicPr>
          <p:cNvPr id="16" name="Picture 15" descr="Logo&#10;&#10;Description automatically generated">
            <a:extLst>
              <a:ext uri="{FF2B5EF4-FFF2-40B4-BE49-F238E27FC236}">
                <a16:creationId xmlns:a16="http://schemas.microsoft.com/office/drawing/2014/main" id="{96AD7BCD-674C-47F9-B687-48D505BC5448}"/>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016502490"/>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ransitions_8">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16" name="Circle">
            <a:extLst>
              <a:ext uri="{FF2B5EF4-FFF2-40B4-BE49-F238E27FC236}">
                <a16:creationId xmlns:a16="http://schemas.microsoft.com/office/drawing/2014/main" id="{D4D9CF1D-98AF-4871-B3D0-913249FDBC10}"/>
              </a:ext>
            </a:extLst>
          </p:cNvPr>
          <p:cNvSpPr/>
          <p:nvPr userDrawn="1"/>
        </p:nvSpPr>
        <p:spPr>
          <a:xfrm>
            <a:off x="-2026410" y="-1600203"/>
            <a:ext cx="4251037" cy="4251037"/>
          </a:xfrm>
          <a:prstGeom prst="ellipse">
            <a:avLst/>
          </a:prstGeom>
          <a:solidFill>
            <a:schemeClr val="tx2"/>
          </a:solidFill>
          <a:ln w="12700">
            <a:miter lim="400000"/>
          </a:ln>
        </p:spPr>
        <p:txBody>
          <a:bodyPr lIns="0" tIns="0" rIns="0" bIns="0" anchor="ctr"/>
          <a:lstStyle/>
          <a:p>
            <a:pPr algn="ctr" defTabSz="558143">
              <a:defRPr sz="5600">
                <a:solidFill>
                  <a:srgbClr val="FFFFFF"/>
                </a:solidFill>
                <a:latin typeface="Helvetica Neue Medium"/>
                <a:ea typeface="Helvetica Neue Medium"/>
                <a:cs typeface="Helvetica Neue Medium"/>
                <a:sym typeface="Helvetica Neue Medium"/>
              </a:defRPr>
            </a:pPr>
            <a:endParaRPr sz="2100" b="0" i="0" dirty="0">
              <a:latin typeface="Arial" panose="020B0604020202020204" pitchFamily="34" charset="0"/>
              <a:cs typeface="Arial" panose="020B0604020202020204" pitchFamily="34" charset="0"/>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10">
            <a:extLst>
              <a:ext uri="{FF2B5EF4-FFF2-40B4-BE49-F238E27FC236}">
                <a16:creationId xmlns:a16="http://schemas.microsoft.com/office/drawing/2014/main" id="{041120FC-7F9B-4E7D-8461-96CE5E6A4CB0}"/>
              </a:ext>
            </a:extLst>
          </p:cNvPr>
          <p:cNvSpPr>
            <a:spLocks noGrp="1"/>
          </p:cNvSpPr>
          <p:nvPr>
            <p:ph type="body" sz="quarter" idx="10" hasCustomPrompt="1"/>
          </p:nvPr>
        </p:nvSpPr>
        <p:spPr>
          <a:xfrm>
            <a:off x="256032" y="1746673"/>
            <a:ext cx="8631936" cy="1650154"/>
          </a:xfrm>
          <a:prstGeom prst="rect">
            <a:avLst/>
          </a:prstGeom>
        </p:spPr>
        <p:txBody>
          <a:bodyPr lIns="0" tIns="0" rIns="0" bIns="0" anchor="ctr" anchorCtr="0">
            <a:noAutofit/>
          </a:bodyPr>
          <a:lstStyle>
            <a:lvl1pPr algn="ctr">
              <a:defRPr lang="en-US" sz="4400" dirty="0">
                <a:solidFill>
                  <a:schemeClr val="tx2"/>
                </a:solidFill>
              </a:defRPr>
            </a:lvl1pPr>
          </a:lstStyle>
          <a:p>
            <a:pPr marL="0" lvl="0" indent="0" algn="ctr">
              <a:buNone/>
            </a:pPr>
            <a:r>
              <a:rPr lang="en-US" dirty="0"/>
              <a:t>Two distinct things </a:t>
            </a:r>
            <a:br>
              <a:rPr lang="en-US" dirty="0"/>
            </a:br>
            <a:r>
              <a:rPr lang="en-US" dirty="0"/>
              <a:t>come into focus</a:t>
            </a:r>
          </a:p>
        </p:txBody>
      </p:sp>
      <p:sp>
        <p:nvSpPr>
          <p:cNvPr id="2" name="Partial Circle 1">
            <a:extLst>
              <a:ext uri="{FF2B5EF4-FFF2-40B4-BE49-F238E27FC236}">
                <a16:creationId xmlns:a16="http://schemas.microsoft.com/office/drawing/2014/main" id="{BB02698A-2E0E-4BBD-B1E1-120E52E3A927}"/>
              </a:ext>
            </a:extLst>
          </p:cNvPr>
          <p:cNvSpPr/>
          <p:nvPr userDrawn="1"/>
        </p:nvSpPr>
        <p:spPr>
          <a:xfrm>
            <a:off x="6826545" y="2571750"/>
            <a:ext cx="4634910" cy="4634910"/>
          </a:xfrm>
          <a:prstGeom prst="pie">
            <a:avLst>
              <a:gd name="adj1" fmla="val 10803783"/>
              <a:gd name="adj2" fmla="val 16200000"/>
            </a:avLst>
          </a:prstGeom>
          <a:solidFill>
            <a:schemeClr val="accent3"/>
          </a:solidFill>
          <a:ln w="12700">
            <a:miter lim="400000"/>
          </a:ln>
        </p:spPr>
        <p:txBody>
          <a:bodyPr lIns="0" tIns="0" rIns="0" bIns="0" anchor="ctr"/>
          <a:lstStyle/>
          <a:p>
            <a:pPr lvl="0" algn="ctr" defTabSz="558143"/>
            <a:endParaRPr lang="en-US" sz="2100" dirty="0" err="1">
              <a:solidFill>
                <a:srgbClr val="FFFFFF"/>
              </a:solidFill>
              <a:latin typeface="Arial" panose="020B0604020202020204" pitchFamily="34" charset="0"/>
              <a:cs typeface="Arial" panose="020B0604020202020204" pitchFamily="34" charset="0"/>
            </a:endParaRPr>
          </a:p>
        </p:txBody>
      </p:sp>
      <p:pic>
        <p:nvPicPr>
          <p:cNvPr id="24" name="Picture 23" descr="Logo&#10;&#10;Description automatically generated">
            <a:extLst>
              <a:ext uri="{FF2B5EF4-FFF2-40B4-BE49-F238E27FC236}">
                <a16:creationId xmlns:a16="http://schemas.microsoft.com/office/drawing/2014/main" id="{659490F4-342B-47E9-8A2F-A588D7608E6B}"/>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777691981"/>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ransitions_9">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935FC3B-E837-4975-BAB7-D2CD26A9DC3D}"/>
              </a:ext>
            </a:extLst>
          </p:cNvPr>
          <p:cNvSpPr>
            <a:spLocks noGrp="1"/>
          </p:cNvSpPr>
          <p:nvPr>
            <p:ph type="pic" sz="quarter" idx="11"/>
          </p:nvPr>
        </p:nvSpPr>
        <p:spPr>
          <a:xfrm>
            <a:off x="-1" y="0"/>
            <a:ext cx="9144000" cy="4892040"/>
          </a:xfrm>
          <a:solidFill>
            <a:srgbClr val="000000"/>
          </a:solidFill>
        </p:spPr>
        <p:txBody>
          <a:bodyPr/>
          <a:lstStyle>
            <a:lvl1pPr marL="0" indent="0" algn="ctr">
              <a:buNone/>
              <a:defRPr>
                <a:solidFill>
                  <a:schemeClr val="bg1"/>
                </a:solidFill>
              </a:defRPr>
            </a:lvl1pPr>
          </a:lstStyle>
          <a:p>
            <a:r>
              <a:rPr lang="en-US"/>
              <a:t>Click icon to add picture</a:t>
            </a:r>
            <a:endParaRPr lang="en-US" dirty="0"/>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10">
            <a:extLst>
              <a:ext uri="{FF2B5EF4-FFF2-40B4-BE49-F238E27FC236}">
                <a16:creationId xmlns:a16="http://schemas.microsoft.com/office/drawing/2014/main" id="{041120FC-7F9B-4E7D-8461-96CE5E6A4CB0}"/>
              </a:ext>
            </a:extLst>
          </p:cNvPr>
          <p:cNvSpPr>
            <a:spLocks noGrp="1"/>
          </p:cNvSpPr>
          <p:nvPr>
            <p:ph type="body" sz="quarter" idx="10" hasCustomPrompt="1"/>
          </p:nvPr>
        </p:nvSpPr>
        <p:spPr>
          <a:xfrm>
            <a:off x="256032" y="1597792"/>
            <a:ext cx="8631936" cy="1650154"/>
          </a:xfrm>
          <a:prstGeom prst="rect">
            <a:avLst/>
          </a:prstGeom>
        </p:spPr>
        <p:txBody>
          <a:bodyPr lIns="0" tIns="0" rIns="0" bIns="0" anchor="ctr" anchorCtr="0">
            <a:noAutofit/>
          </a:bodyPr>
          <a:lstStyle>
            <a:lvl1pPr algn="ctr">
              <a:defRPr lang="en-US" sz="5400" dirty="0">
                <a:solidFill>
                  <a:schemeClr val="bg1"/>
                </a:solidFill>
              </a:defRPr>
            </a:lvl1pPr>
          </a:lstStyle>
          <a:p>
            <a:pPr marL="0" lvl="0" indent="0" algn="ctr">
              <a:buNone/>
            </a:pPr>
            <a:r>
              <a:rPr lang="en-US" dirty="0"/>
              <a:t>Industry Specific</a:t>
            </a:r>
          </a:p>
        </p:txBody>
      </p:sp>
      <p:pic>
        <p:nvPicPr>
          <p:cNvPr id="16" name="Picture 15" descr="Logo&#10;&#10;Description automatically generated">
            <a:extLst>
              <a:ext uri="{FF2B5EF4-FFF2-40B4-BE49-F238E27FC236}">
                <a16:creationId xmlns:a16="http://schemas.microsoft.com/office/drawing/2014/main" id="{045B879A-AD01-4271-ACBF-1096AE1950BB}"/>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818816544"/>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ransitions_10">
    <p:bg>
      <p:bgPr>
        <a:solidFill>
          <a:schemeClr val="bg1"/>
        </a:solidFill>
        <a:effectLst/>
      </p:bgPr>
    </p:bg>
    <p:spTree>
      <p:nvGrpSpPr>
        <p:cNvPr id="1" name=""/>
        <p:cNvGrpSpPr/>
        <p:nvPr/>
      </p:nvGrpSpPr>
      <p:grpSpPr>
        <a:xfrm>
          <a:off x="0" y="0"/>
          <a:ext cx="0" cy="0"/>
          <a:chOff x="0" y="0"/>
          <a:chExt cx="0" cy="0"/>
        </a:xfrm>
      </p:grpSpPr>
      <p:sp>
        <p:nvSpPr>
          <p:cNvPr id="29" name="Picture Placeholder 4">
            <a:extLst>
              <a:ext uri="{FF2B5EF4-FFF2-40B4-BE49-F238E27FC236}">
                <a16:creationId xmlns:a16="http://schemas.microsoft.com/office/drawing/2014/main" id="{AF5CE847-02D9-4581-8CE4-160036B67700}"/>
              </a:ext>
            </a:extLst>
          </p:cNvPr>
          <p:cNvSpPr>
            <a:spLocks noGrp="1"/>
          </p:cNvSpPr>
          <p:nvPr>
            <p:ph type="pic" sz="quarter" idx="12"/>
          </p:nvPr>
        </p:nvSpPr>
        <p:spPr>
          <a:xfrm>
            <a:off x="-1" y="0"/>
            <a:ext cx="9144000" cy="4892040"/>
          </a:xfrm>
          <a:solidFill>
            <a:srgbClr val="000000"/>
          </a:solidFill>
        </p:spPr>
        <p:txBody>
          <a:bodyPr/>
          <a:lstStyle>
            <a:lvl1pPr marL="0" indent="0" algn="ctr">
              <a:buNone/>
              <a:defRPr>
                <a:solidFill>
                  <a:schemeClr val="bg1"/>
                </a:solidFill>
              </a:defRPr>
            </a:lvl1pPr>
          </a:lstStyle>
          <a:p>
            <a:r>
              <a:rPr lang="en-US"/>
              <a:t>Click icon to add picture</a:t>
            </a:r>
            <a:endParaRPr lang="en-US" dirty="0"/>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10">
            <a:extLst>
              <a:ext uri="{FF2B5EF4-FFF2-40B4-BE49-F238E27FC236}">
                <a16:creationId xmlns:a16="http://schemas.microsoft.com/office/drawing/2014/main" id="{041120FC-7F9B-4E7D-8461-96CE5E6A4CB0}"/>
              </a:ext>
            </a:extLst>
          </p:cNvPr>
          <p:cNvSpPr>
            <a:spLocks noGrp="1"/>
          </p:cNvSpPr>
          <p:nvPr>
            <p:ph type="body" sz="quarter" idx="10" hasCustomPrompt="1"/>
          </p:nvPr>
        </p:nvSpPr>
        <p:spPr>
          <a:xfrm>
            <a:off x="256032" y="1986568"/>
            <a:ext cx="8631936" cy="1650154"/>
          </a:xfrm>
          <a:prstGeom prst="rect">
            <a:avLst/>
          </a:prstGeom>
        </p:spPr>
        <p:txBody>
          <a:bodyPr lIns="0" tIns="0" rIns="0" bIns="0" anchor="ctr" anchorCtr="0">
            <a:noAutofit/>
          </a:bodyPr>
          <a:lstStyle>
            <a:lvl1pPr algn="ctr">
              <a:defRPr lang="en-US" sz="5400" dirty="0">
                <a:solidFill>
                  <a:schemeClr val="bg1"/>
                </a:solidFill>
              </a:defRPr>
            </a:lvl1pPr>
          </a:lstStyle>
          <a:p>
            <a:pPr marL="0" lvl="0" indent="0" algn="ctr">
              <a:buNone/>
            </a:pPr>
            <a:r>
              <a:rPr lang="en-US" dirty="0"/>
              <a:t>Let’s think about something here…</a:t>
            </a:r>
          </a:p>
        </p:txBody>
      </p:sp>
      <p:sp>
        <p:nvSpPr>
          <p:cNvPr id="16" name="Content Placeholder 6">
            <a:extLst>
              <a:ext uri="{FF2B5EF4-FFF2-40B4-BE49-F238E27FC236}">
                <a16:creationId xmlns:a16="http://schemas.microsoft.com/office/drawing/2014/main" id="{FD7CCEB5-08F7-4730-A969-98570D1B2C76}"/>
              </a:ext>
            </a:extLst>
          </p:cNvPr>
          <p:cNvSpPr>
            <a:spLocks noGrp="1"/>
          </p:cNvSpPr>
          <p:nvPr>
            <p:ph sz="quarter" idx="11" hasCustomPrompt="1"/>
          </p:nvPr>
        </p:nvSpPr>
        <p:spPr>
          <a:xfrm>
            <a:off x="256032" y="1136462"/>
            <a:ext cx="8631936" cy="850106"/>
          </a:xfrm>
          <a:prstGeom prst="rect">
            <a:avLst/>
          </a:prstGeom>
        </p:spPr>
        <p:txBody>
          <a:bodyPr/>
          <a:lstStyle>
            <a:lvl1pPr marL="0" indent="0" algn="ctr">
              <a:buNone/>
              <a:defRPr sz="3200">
                <a:solidFill>
                  <a:schemeClr val="bg1"/>
                </a:solidFill>
              </a:defRPr>
            </a:lvl1pPr>
          </a:lstStyle>
          <a:p>
            <a:pPr lvl="0"/>
            <a:r>
              <a:rPr lang="en-US" dirty="0"/>
              <a:t>Let’s think about something here…</a:t>
            </a:r>
          </a:p>
        </p:txBody>
      </p:sp>
      <p:pic>
        <p:nvPicPr>
          <p:cNvPr id="24" name="Picture 23" descr="Logo&#10;&#10;Description automatically generated">
            <a:extLst>
              <a:ext uri="{FF2B5EF4-FFF2-40B4-BE49-F238E27FC236}">
                <a16:creationId xmlns:a16="http://schemas.microsoft.com/office/drawing/2014/main" id="{3C218B1A-808F-4EAF-BF09-7DFF171FD536}"/>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597439460"/>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s_1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Rectangle">
            <a:extLst>
              <a:ext uri="{FF2B5EF4-FFF2-40B4-BE49-F238E27FC236}">
                <a16:creationId xmlns:a16="http://schemas.microsoft.com/office/drawing/2014/main" id="{728F10A1-39C0-46A6-BBF5-EAC8FCE403A1}"/>
              </a:ext>
            </a:extLst>
          </p:cNvPr>
          <p:cNvSpPr/>
          <p:nvPr userDrawn="1"/>
        </p:nvSpPr>
        <p:spPr>
          <a:xfrm>
            <a:off x="0" y="0"/>
            <a:ext cx="9144000" cy="4892040"/>
          </a:xfrm>
          <a:prstGeom prst="rect">
            <a:avLst/>
          </a:prstGeom>
          <a:solidFill>
            <a:srgbClr val="000000"/>
          </a:solidFill>
          <a:ln w="12700">
            <a:noFill/>
            <a:miter/>
          </a:ln>
        </p:spPr>
        <p:txBody>
          <a:bodyPr lIns="27432" tIns="27432" rIns="27432" bIns="27432" anchor="ctr"/>
          <a:lstStyle/>
          <a:p>
            <a:endParaRPr sz="675"/>
          </a:p>
        </p:txBody>
      </p:sp>
      <p:sp>
        <p:nvSpPr>
          <p:cNvPr id="24" name="Picture Placeholder 2">
            <a:extLst>
              <a:ext uri="{FF2B5EF4-FFF2-40B4-BE49-F238E27FC236}">
                <a16:creationId xmlns:a16="http://schemas.microsoft.com/office/drawing/2014/main" id="{1A26B7FD-4C00-4DE1-AF30-79A001A783F5}"/>
              </a:ext>
            </a:extLst>
          </p:cNvPr>
          <p:cNvSpPr>
            <a:spLocks noGrp="1"/>
          </p:cNvSpPr>
          <p:nvPr>
            <p:ph type="pic" sz="quarter" idx="14"/>
          </p:nvPr>
        </p:nvSpPr>
        <p:spPr>
          <a:xfrm>
            <a:off x="0" y="0"/>
            <a:ext cx="9144000" cy="4892040"/>
          </a:xfrm>
          <a:prstGeom prst="rect">
            <a:avLst/>
          </a:prstGeom>
          <a:ln>
            <a:noFill/>
          </a:ln>
        </p:spPr>
        <p:txBody>
          <a:bodyPr/>
          <a:lstStyle>
            <a:lvl1pPr marL="0" indent="0" algn="ctr">
              <a:buNone/>
              <a:tabLst>
                <a:tab pos="550069" algn="l"/>
              </a:tabLst>
              <a:defRPr b="0">
                <a:solidFill>
                  <a:schemeClr val="bg1"/>
                </a:solidFill>
              </a:defRPr>
            </a:lvl1pPr>
          </a:lstStyle>
          <a:p>
            <a:r>
              <a:rPr lang="en-US"/>
              <a:t>Click icon to add picture</a:t>
            </a:r>
            <a:endParaRPr lang="en-US" dirty="0"/>
          </a:p>
        </p:txBody>
      </p:sp>
      <p:sp>
        <p:nvSpPr>
          <p:cNvPr id="26" name="Text Placeholder 7">
            <a:extLst>
              <a:ext uri="{FF2B5EF4-FFF2-40B4-BE49-F238E27FC236}">
                <a16:creationId xmlns:a16="http://schemas.microsoft.com/office/drawing/2014/main" id="{0A6D4761-7FA9-4127-A44C-A2B565D36629}"/>
              </a:ext>
            </a:extLst>
          </p:cNvPr>
          <p:cNvSpPr>
            <a:spLocks noGrp="1"/>
          </p:cNvSpPr>
          <p:nvPr>
            <p:ph type="body" sz="quarter" idx="11" hasCustomPrompt="1"/>
          </p:nvPr>
        </p:nvSpPr>
        <p:spPr>
          <a:xfrm>
            <a:off x="3014067" y="982966"/>
            <a:ext cx="3115866" cy="276821"/>
          </a:xfrm>
          <a:prstGeom prst="rect">
            <a:avLst/>
          </a:prstGeom>
        </p:spPr>
        <p:txBody>
          <a:bodyPr/>
          <a:lstStyle>
            <a:lvl1pPr marL="0" indent="0" algn="ctr">
              <a:buNone/>
              <a:defRPr sz="1600">
                <a:solidFill>
                  <a:schemeClr val="bg1"/>
                </a:solidFill>
              </a:defRPr>
            </a:lvl1pPr>
            <a:lvl2pPr marL="190412" indent="0">
              <a:buNone/>
              <a:defRPr sz="1500"/>
            </a:lvl2pPr>
            <a:lvl3pPr marL="380825" indent="0">
              <a:buNone/>
              <a:defRPr sz="1500"/>
            </a:lvl3pPr>
            <a:lvl4pPr marL="571237" indent="0">
              <a:buNone/>
              <a:defRPr sz="1500"/>
            </a:lvl4pPr>
            <a:lvl5pPr marL="761649" indent="0">
              <a:buNone/>
              <a:defRPr sz="1500"/>
            </a:lvl5pPr>
          </a:lstStyle>
          <a:p>
            <a:pPr lvl="0"/>
            <a:r>
              <a:rPr lang="en-US" dirty="0"/>
              <a:t>John Johnson, Creative Director</a:t>
            </a:r>
          </a:p>
        </p:txBody>
      </p:sp>
      <p:sp>
        <p:nvSpPr>
          <p:cNvPr id="28" name="Picture Placeholder 16">
            <a:extLst>
              <a:ext uri="{FF2B5EF4-FFF2-40B4-BE49-F238E27FC236}">
                <a16:creationId xmlns:a16="http://schemas.microsoft.com/office/drawing/2014/main" id="{1F3D85D6-146B-45C2-90D6-8FF66BAD81D2}"/>
              </a:ext>
            </a:extLst>
          </p:cNvPr>
          <p:cNvSpPr>
            <a:spLocks noGrp="1"/>
          </p:cNvSpPr>
          <p:nvPr>
            <p:ph type="pic" sz="quarter" idx="13" hasCustomPrompt="1"/>
          </p:nvPr>
        </p:nvSpPr>
        <p:spPr>
          <a:xfrm>
            <a:off x="3830143" y="3609054"/>
            <a:ext cx="1483714" cy="551480"/>
          </a:xfrm>
          <a:prstGeom prst="rect">
            <a:avLst/>
          </a:prstGeom>
        </p:spPr>
        <p:txBody>
          <a:bodyPr anchor="ctr"/>
          <a:lstStyle>
            <a:lvl1pPr marL="0" indent="0" algn="ctr">
              <a:buFont typeface="Arial" panose="020B0604020202020204" pitchFamily="34" charset="0"/>
              <a:buNone/>
              <a:defRPr sz="1200" b="1">
                <a:solidFill>
                  <a:schemeClr val="bg1"/>
                </a:solidFill>
              </a:defRPr>
            </a:lvl1pPr>
          </a:lstStyle>
          <a:p>
            <a:r>
              <a:rPr lang="en-US" dirty="0"/>
              <a:t>Insert Logo Here</a:t>
            </a:r>
          </a:p>
        </p:txBody>
      </p:sp>
      <p:sp>
        <p:nvSpPr>
          <p:cNvPr id="29" name="Text Placeholder 6">
            <a:extLst>
              <a:ext uri="{FF2B5EF4-FFF2-40B4-BE49-F238E27FC236}">
                <a16:creationId xmlns:a16="http://schemas.microsoft.com/office/drawing/2014/main" id="{C657F9C1-1483-4C85-AC65-28611996B080}"/>
              </a:ext>
            </a:extLst>
          </p:cNvPr>
          <p:cNvSpPr>
            <a:spLocks noGrp="1"/>
          </p:cNvSpPr>
          <p:nvPr>
            <p:ph type="body" sz="quarter" idx="15" hasCustomPrompt="1"/>
          </p:nvPr>
        </p:nvSpPr>
        <p:spPr>
          <a:xfrm>
            <a:off x="256032" y="1440283"/>
            <a:ext cx="8631936" cy="1821656"/>
          </a:xfrm>
          <a:prstGeom prst="rect">
            <a:avLst/>
          </a:prstGeom>
        </p:spPr>
        <p:txBody>
          <a:bodyPr/>
          <a:lstStyle>
            <a:lvl1pPr marL="0" indent="0" algn="ctr">
              <a:lnSpc>
                <a:spcPct val="100000"/>
              </a:lnSpc>
              <a:buNone/>
              <a:defRPr sz="4000">
                <a:solidFill>
                  <a:schemeClr val="accent4"/>
                </a:solidFill>
              </a:defRPr>
            </a:lvl1pPr>
            <a:lvl2pPr marL="190412" indent="0">
              <a:buNone/>
              <a:defRPr sz="4050">
                <a:solidFill>
                  <a:srgbClr val="F6D835"/>
                </a:solidFill>
              </a:defRPr>
            </a:lvl2pPr>
            <a:lvl3pPr marL="380825" indent="0">
              <a:buNone/>
              <a:defRPr sz="4050">
                <a:solidFill>
                  <a:srgbClr val="F6D835"/>
                </a:solidFill>
              </a:defRPr>
            </a:lvl3pPr>
            <a:lvl4pPr marL="571237" indent="0">
              <a:buNone/>
              <a:defRPr sz="4050">
                <a:solidFill>
                  <a:srgbClr val="F6D835"/>
                </a:solidFill>
              </a:defRPr>
            </a:lvl4pPr>
            <a:lvl5pPr marL="761649" indent="0">
              <a:buNone/>
              <a:defRPr sz="4050">
                <a:solidFill>
                  <a:srgbClr val="F6D835"/>
                </a:solidFill>
              </a:defRPr>
            </a:lvl5pPr>
          </a:lstStyle>
          <a:p>
            <a:r>
              <a:rPr lang="en-US" dirty="0"/>
              <a:t>“Make a statement. Grab someone’s attention with a visual quote slide that sets up your presentation.”</a:t>
            </a:r>
          </a:p>
        </p:txBody>
      </p:sp>
      <p:pic>
        <p:nvPicPr>
          <p:cNvPr id="22" name="Picture 21" descr="Logo&#10;&#10;Description automatically generated">
            <a:extLst>
              <a:ext uri="{FF2B5EF4-FFF2-40B4-BE49-F238E27FC236}">
                <a16:creationId xmlns:a16="http://schemas.microsoft.com/office/drawing/2014/main" id="{E0BCE1A0-ACA7-45EA-AEF8-EAFB2FB4B6CF}"/>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010690263"/>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Content_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tIns="0" bIns="0" anchor="ctr" anchorCtr="0"/>
          <a:lstStyle>
            <a:lvl1pPr marL="0" indent="0" algn="l" defTabSz="1828800" rtl="0" eaLnBrk="1" latinLnBrk="0" hangingPunct="1">
              <a:lnSpc>
                <a:spcPct val="100000"/>
              </a:lnSpc>
              <a:spcBef>
                <a:spcPts val="2000"/>
              </a:spcBef>
              <a:buFont typeface="Arial" panose="020B0604020202020204" pitchFamily="34" charset="0"/>
              <a:buNone/>
              <a:defRPr lang="en-US" sz="800" b="0" kern="1200" dirty="0" smtClean="0">
                <a:solidFill>
                  <a:srgbClr val="000000"/>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7"/>
            <a:ext cx="5426530" cy="909593"/>
          </a:xfrm>
          <a:prstGeom prst="rect">
            <a:avLst/>
          </a:prstGeom>
          <a:noFill/>
        </p:spPr>
        <p:txBody>
          <a:bodyPr wrap="square" lIns="0" rtlCol="0" anchor="t" anchorCtr="0">
            <a:noAutofit/>
          </a:bodyPr>
          <a:lstStyle>
            <a:lvl1pPr marL="0" algn="l">
              <a:lnSpc>
                <a:spcPct val="100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Short content single column</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8">
            <a:extLst>
              <a:ext uri="{FF2B5EF4-FFF2-40B4-BE49-F238E27FC236}">
                <a16:creationId xmlns:a16="http://schemas.microsoft.com/office/drawing/2014/main" id="{E01821A8-446C-4306-925E-7C8D18D58DB6}"/>
              </a:ext>
            </a:extLst>
          </p:cNvPr>
          <p:cNvSpPr>
            <a:spLocks noGrp="1"/>
          </p:cNvSpPr>
          <p:nvPr>
            <p:ph type="body" sz="quarter" idx="14" hasCustomPrompt="1"/>
          </p:nvPr>
        </p:nvSpPr>
        <p:spPr>
          <a:xfrm>
            <a:off x="263070" y="1168400"/>
            <a:ext cx="5426530" cy="2987040"/>
          </a:xfrm>
          <a:prstGeom prst="rect">
            <a:avLst/>
          </a:prstGeom>
        </p:spPr>
        <p:txBody>
          <a:bodyPr/>
          <a:lstStyle>
            <a:lvl1pPr marL="0" indent="0">
              <a:lnSpc>
                <a:spcPct val="100000"/>
              </a:lnSpc>
              <a:buNone/>
              <a:defRPr sz="1600">
                <a:solidFill>
                  <a:srgbClr val="000000"/>
                </a:solidFill>
              </a:defRPr>
            </a:lvl1pPr>
          </a:lstStyle>
          <a:p>
            <a:r>
              <a:rPr lang="en-US" dirty="0"/>
              <a:t>It can be a short to long paragraph that can be used to focus your audience in on some main aspects of your content. Don’t over do it and fill up the whole page with your text.  </a:t>
            </a:r>
          </a:p>
        </p:txBody>
      </p:sp>
      <p:pic>
        <p:nvPicPr>
          <p:cNvPr id="22" name="Picture 21" descr="Logo&#10;&#10;Description automatically generated">
            <a:extLst>
              <a:ext uri="{FF2B5EF4-FFF2-40B4-BE49-F238E27FC236}">
                <a16:creationId xmlns:a16="http://schemas.microsoft.com/office/drawing/2014/main" id="{52BB6DED-48DD-4DC6-96B8-C8E51C6A3B87}"/>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2854225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Conten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70" y="258807"/>
            <a:ext cx="8631936" cy="909593"/>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kumimoji="0" lang="en-US" i="0" strike="noStrike" cap="none" spc="0" normalizeH="0" baseline="0" noProof="0" dirty="0">
                <a:ln>
                  <a:noFill/>
                </a:ln>
                <a:effectLst/>
                <a:uLnTx/>
                <a:uFillTx/>
              </a:defRPr>
            </a:lvl1pPr>
          </a:lstStyle>
          <a:p>
            <a:pPr lvl="0" indent="0">
              <a:spcAft>
                <a:spcPts val="600"/>
              </a:spcAft>
              <a:buClr>
                <a:schemeClr val="tx2"/>
              </a:buClr>
              <a:buFont typeface="Arial" panose="020B0604020202020204" pitchFamily="34" charset="0"/>
            </a:pPr>
            <a:r>
              <a:rPr lang="en-US" dirty="0"/>
              <a:t>Long content single column</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4" name="Picture 23" descr="Logo&#10;&#10;Description automatically generated">
            <a:extLst>
              <a:ext uri="{FF2B5EF4-FFF2-40B4-BE49-F238E27FC236}">
                <a16:creationId xmlns:a16="http://schemas.microsoft.com/office/drawing/2014/main" id="{7CA7234E-9A59-440E-93BE-9F2BE54D9C37}"/>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95533567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with Client/Partner Logo">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5421BBC0-AC7B-4458-86E9-9102E8AB4206}"/>
              </a:ext>
            </a:extLst>
          </p:cNvPr>
          <p:cNvSpPr>
            <a:spLocks noGrp="1"/>
          </p:cNvSpPr>
          <p:nvPr>
            <p:ph type="pic" sz="quarter" idx="13"/>
          </p:nvPr>
        </p:nvSpPr>
        <p:spPr>
          <a:xfrm>
            <a:off x="0" y="0"/>
            <a:ext cx="9144000" cy="5143500"/>
          </a:xfrm>
          <a:prstGeom prst="rect">
            <a:avLst/>
          </a:prstGeom>
          <a:solidFill>
            <a:schemeClr val="tx2"/>
          </a:solidFill>
        </p:spPr>
        <p:txBody>
          <a:bodyPr anchor="t"/>
          <a:lstStyle>
            <a:lvl1pPr marL="0" indent="0" algn="ctr">
              <a:buNone/>
              <a:defRPr sz="1400" b="1" spc="0" baseline="0">
                <a:solidFill>
                  <a:schemeClr val="bg1"/>
                </a:solidFill>
              </a:defRPr>
            </a:lvl1pPr>
          </a:lstStyle>
          <a:p>
            <a:r>
              <a:rPr lang="en-US" dirty="0"/>
              <a:t>Click icon to add picture</a:t>
            </a:r>
          </a:p>
        </p:txBody>
      </p:sp>
      <p:sp>
        <p:nvSpPr>
          <p:cNvPr id="19" name="Text Placeholder 9">
            <a:extLst>
              <a:ext uri="{FF2B5EF4-FFF2-40B4-BE49-F238E27FC236}">
                <a16:creationId xmlns:a16="http://schemas.microsoft.com/office/drawing/2014/main" id="{71585DB4-CC51-0B45-A880-063A07DD645E}"/>
              </a:ext>
            </a:extLst>
          </p:cNvPr>
          <p:cNvSpPr>
            <a:spLocks noGrp="1"/>
          </p:cNvSpPr>
          <p:nvPr>
            <p:ph type="body" sz="quarter" idx="15" hasCustomPrompt="1"/>
          </p:nvPr>
        </p:nvSpPr>
        <p:spPr>
          <a:xfrm>
            <a:off x="3357137" y="3062497"/>
            <a:ext cx="4503865" cy="54864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a:defRPr lang="en-US" sz="3400" b="1" dirty="0">
                <a:solidFill>
                  <a:schemeClr val="bg1"/>
                </a:solidFill>
              </a:defRPr>
            </a:lvl1pPr>
          </a:lstStyle>
          <a:p>
            <a:pPr marL="0" lvl="0" indent="0">
              <a:spcBef>
                <a:spcPct val="0"/>
              </a:spcBef>
              <a:buNone/>
              <a:tabLst>
                <a:tab pos="457200" algn="l"/>
              </a:tabLst>
            </a:pPr>
            <a:r>
              <a:rPr lang="en-US" dirty="0"/>
              <a:t>Presentation Title</a:t>
            </a:r>
          </a:p>
        </p:txBody>
      </p:sp>
      <p:sp>
        <p:nvSpPr>
          <p:cNvPr id="21" name="Text Placeholder 9">
            <a:extLst>
              <a:ext uri="{FF2B5EF4-FFF2-40B4-BE49-F238E27FC236}">
                <a16:creationId xmlns:a16="http://schemas.microsoft.com/office/drawing/2014/main" id="{140DC679-DE9F-C140-ABCB-53C3EDCFF646}"/>
              </a:ext>
            </a:extLst>
          </p:cNvPr>
          <p:cNvSpPr>
            <a:spLocks noGrp="1"/>
          </p:cNvSpPr>
          <p:nvPr>
            <p:ph type="body" sz="quarter" idx="16" hasCustomPrompt="1"/>
          </p:nvPr>
        </p:nvSpPr>
        <p:spPr>
          <a:xfrm>
            <a:off x="3357137" y="3833564"/>
            <a:ext cx="4503865" cy="36576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a:defRPr lang="en-US" sz="1800" dirty="0">
                <a:solidFill>
                  <a:schemeClr val="bg1"/>
                </a:solidFill>
              </a:defRPr>
            </a:lvl1pPr>
          </a:lstStyle>
          <a:p>
            <a:pPr marL="0" lvl="0" indent="0">
              <a:spcBef>
                <a:spcPct val="0"/>
              </a:spcBef>
              <a:buNone/>
              <a:tabLst>
                <a:tab pos="457200" algn="l"/>
              </a:tabLst>
            </a:pPr>
            <a:r>
              <a:rPr lang="en-US" dirty="0"/>
              <a:t>Subtitle</a:t>
            </a:r>
          </a:p>
        </p:txBody>
      </p:sp>
      <p:sp>
        <p:nvSpPr>
          <p:cNvPr id="9" name="Text Placeholder 5">
            <a:extLst>
              <a:ext uri="{FF2B5EF4-FFF2-40B4-BE49-F238E27FC236}">
                <a16:creationId xmlns:a16="http://schemas.microsoft.com/office/drawing/2014/main" id="{3B447215-6718-4404-A35F-CCB43F9F3970}"/>
              </a:ext>
            </a:extLst>
          </p:cNvPr>
          <p:cNvSpPr>
            <a:spLocks noGrp="1"/>
          </p:cNvSpPr>
          <p:nvPr>
            <p:ph type="body" sz="quarter" idx="17" hasCustomPrompt="1"/>
          </p:nvPr>
        </p:nvSpPr>
        <p:spPr>
          <a:xfrm>
            <a:off x="3261359" y="1051560"/>
            <a:ext cx="1821181" cy="1463040"/>
          </a:xfrm>
          <a:blipFill>
            <a:blip r:embed="rId2">
              <a:extLst>
                <a:ext uri="{96DAC541-7B7A-43D3-8B79-37D633B846F1}">
                  <asvg:svgBlip xmlns:asvg="http://schemas.microsoft.com/office/drawing/2016/SVG/main" r:embed="rId3"/>
                </a:ext>
              </a:extLst>
            </a:blip>
            <a:stretch>
              <a:fillRect l="-11980" t="-25000" r="-10753" b="-27778"/>
            </a:stretch>
          </a:blipFill>
        </p:spPr>
        <p:txBody>
          <a:bodyPr/>
          <a:lstStyle>
            <a:lvl1pPr marL="0" indent="0">
              <a:buNone/>
              <a:defRPr/>
            </a:lvl1pPr>
          </a:lstStyle>
          <a:p>
            <a:pPr lvl="0"/>
            <a:r>
              <a:rPr lang="en-US" dirty="0"/>
              <a:t> </a:t>
            </a:r>
          </a:p>
        </p:txBody>
      </p:sp>
      <p:sp>
        <p:nvSpPr>
          <p:cNvPr id="10" name="Text Placeholder 7">
            <a:extLst>
              <a:ext uri="{FF2B5EF4-FFF2-40B4-BE49-F238E27FC236}">
                <a16:creationId xmlns:a16="http://schemas.microsoft.com/office/drawing/2014/main" id="{3E7FDBAB-3DD5-44FF-BE85-01B174AC3460}"/>
              </a:ext>
            </a:extLst>
          </p:cNvPr>
          <p:cNvSpPr>
            <a:spLocks noGrp="1"/>
          </p:cNvSpPr>
          <p:nvPr>
            <p:ph type="body" sz="quarter" idx="18" hasCustomPrompt="1"/>
          </p:nvPr>
        </p:nvSpPr>
        <p:spPr>
          <a:xfrm>
            <a:off x="5225531" y="1346200"/>
            <a:ext cx="27432" cy="914400"/>
          </a:xfrm>
          <a:solidFill>
            <a:schemeClr val="bg1"/>
          </a:solidFill>
        </p:spPr>
        <p:txBody>
          <a:bodyPr lIns="0" tIns="0" rIns="0" bIns="0"/>
          <a:lstStyle>
            <a:lvl1pPr marL="0" indent="0">
              <a:buNone/>
              <a:defRPr/>
            </a:lvl1pPr>
          </a:lstStyle>
          <a:p>
            <a:pPr lvl="0"/>
            <a:r>
              <a:rPr lang="en-US" dirty="0"/>
              <a:t> </a:t>
            </a:r>
          </a:p>
        </p:txBody>
      </p:sp>
      <p:sp>
        <p:nvSpPr>
          <p:cNvPr id="3" name="Text Placeholder 2">
            <a:extLst>
              <a:ext uri="{FF2B5EF4-FFF2-40B4-BE49-F238E27FC236}">
                <a16:creationId xmlns:a16="http://schemas.microsoft.com/office/drawing/2014/main" id="{93B44FF2-3D94-47CB-AE89-AE17E0E01F6D}"/>
              </a:ext>
            </a:extLst>
          </p:cNvPr>
          <p:cNvSpPr>
            <a:spLocks noGrp="1"/>
          </p:cNvSpPr>
          <p:nvPr>
            <p:ph type="body" sz="quarter" idx="19" hasCustomPrompt="1"/>
          </p:nvPr>
        </p:nvSpPr>
        <p:spPr>
          <a:xfrm>
            <a:off x="5609070" y="1473200"/>
            <a:ext cx="1803400" cy="647700"/>
          </a:xfrm>
        </p:spPr>
        <p:txBody>
          <a:bodyPr anchor="ctr"/>
          <a:lstStyle>
            <a:lvl1pPr marL="0" indent="0" algn="ctr">
              <a:buNone/>
              <a:defRPr>
                <a:solidFill>
                  <a:schemeClr val="bg1"/>
                </a:solidFill>
              </a:defRPr>
            </a:lvl1pPr>
            <a:lvl2pPr marL="0" indent="0">
              <a:buNone/>
              <a:defRPr/>
            </a:lvl2pPr>
            <a:lvl3pPr marL="182880" indent="0">
              <a:buNone/>
              <a:defRPr/>
            </a:lvl3pPr>
            <a:lvl4pPr marL="365760" indent="0">
              <a:buNone/>
              <a:defRPr/>
            </a:lvl4pPr>
            <a:lvl5pPr marL="548640" indent="0">
              <a:buNone/>
              <a:defRPr/>
            </a:lvl5pPr>
          </a:lstStyle>
          <a:p>
            <a:pPr lvl="0"/>
            <a:r>
              <a:rPr lang="en-US" dirty="0"/>
              <a:t>Insert client logo</a:t>
            </a:r>
          </a:p>
        </p:txBody>
      </p:sp>
    </p:spTree>
    <p:extLst>
      <p:ext uri="{BB962C8B-B14F-4D97-AF65-F5344CB8AC3E}">
        <p14:creationId xmlns:p14="http://schemas.microsoft.com/office/powerpoint/2010/main" val="191314569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Content_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70" y="258807"/>
            <a:ext cx="8631936" cy="909593"/>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kumimoji="0" lang="en-US" i="0" strike="noStrike" cap="none" spc="0" normalizeH="0" baseline="0" noProof="0" dirty="0">
                <a:ln>
                  <a:noFill/>
                </a:ln>
                <a:effectLst/>
                <a:uLnTx/>
                <a:uFillTx/>
              </a:defRPr>
            </a:lvl1pPr>
          </a:lstStyle>
          <a:p>
            <a:pPr lvl="0" indent="0">
              <a:spcAft>
                <a:spcPts val="600"/>
              </a:spcAft>
              <a:buClr>
                <a:schemeClr val="tx2"/>
              </a:buClr>
              <a:buFont typeface="Arial" panose="020B0604020202020204" pitchFamily="34" charset="0"/>
            </a:pPr>
            <a:r>
              <a:rPr lang="en-US" dirty="0"/>
              <a:t>Long content single column</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8">
            <a:extLst>
              <a:ext uri="{FF2B5EF4-FFF2-40B4-BE49-F238E27FC236}">
                <a16:creationId xmlns:a16="http://schemas.microsoft.com/office/drawing/2014/main" id="{E01821A8-446C-4306-925E-7C8D18D58DB6}"/>
              </a:ext>
            </a:extLst>
          </p:cNvPr>
          <p:cNvSpPr>
            <a:spLocks noGrp="1"/>
          </p:cNvSpPr>
          <p:nvPr>
            <p:ph type="body" sz="quarter" idx="14" hasCustomPrompt="1"/>
          </p:nvPr>
        </p:nvSpPr>
        <p:spPr>
          <a:xfrm>
            <a:off x="263070" y="1168400"/>
            <a:ext cx="8631936" cy="811411"/>
          </a:xfrm>
          <a:prstGeom prst="rect">
            <a:avLst/>
          </a:prstGeom>
        </p:spPr>
        <p:txBody>
          <a:bodyPr/>
          <a:lstStyle>
            <a:lvl1pPr marL="0" indent="0">
              <a:lnSpc>
                <a:spcPct val="100000"/>
              </a:lnSpc>
              <a:buNone/>
              <a:defRPr sz="1600" b="1">
                <a:solidFill>
                  <a:srgbClr val="000000"/>
                </a:solidFill>
              </a:defRPr>
            </a:lvl1pPr>
          </a:lstStyle>
          <a:p>
            <a:r>
              <a:rPr lang="en-US" dirty="0"/>
              <a:t>Note that this does not go all the way across the page. Text is easiest to read at certain line-length to height ratios. Please don't try to fill in that ″unused space″</a:t>
            </a:r>
          </a:p>
        </p:txBody>
      </p:sp>
      <p:pic>
        <p:nvPicPr>
          <p:cNvPr id="24" name="Picture 23" descr="Logo&#10;&#10;Description automatically generated">
            <a:extLst>
              <a:ext uri="{FF2B5EF4-FFF2-40B4-BE49-F238E27FC236}">
                <a16:creationId xmlns:a16="http://schemas.microsoft.com/office/drawing/2014/main" id="{7CA7234E-9A59-440E-93BE-9F2BE54D9C37}"/>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A9FA6BA6-F64B-4135-9A82-5899EFC8726F}"/>
              </a:ext>
            </a:extLst>
          </p:cNvPr>
          <p:cNvSpPr>
            <a:spLocks noGrp="1"/>
          </p:cNvSpPr>
          <p:nvPr>
            <p:ph type="body" sz="quarter" idx="16" hasCustomPrompt="1"/>
          </p:nvPr>
        </p:nvSpPr>
        <p:spPr>
          <a:xfrm>
            <a:off x="263070" y="2077992"/>
            <a:ext cx="8631936" cy="2646408"/>
          </a:xfrm>
        </p:spPr>
        <p:txBody>
          <a:bodyPr/>
          <a:lstStyle>
            <a:lvl1pPr marL="0" indent="0">
              <a:lnSpc>
                <a:spcPct val="100000"/>
              </a:lnSpc>
              <a:buNone/>
              <a:defRPr/>
            </a:lvl1pPr>
          </a:lstStyle>
          <a:p>
            <a:pPr lvl="0"/>
            <a:r>
              <a:rPr lang="en-US" dirty="0" err="1"/>
              <a:t>Hendi</a:t>
            </a:r>
            <a:r>
              <a:rPr lang="en-US" dirty="0"/>
              <a:t> </a:t>
            </a:r>
            <a:r>
              <a:rPr lang="en-US" dirty="0" err="1"/>
              <a:t>comniatet</a:t>
            </a:r>
            <a:r>
              <a:rPr lang="en-US" dirty="0"/>
              <a:t> </a:t>
            </a:r>
            <a:r>
              <a:rPr lang="en-US" dirty="0" err="1"/>
              <a:t>ersperat</a:t>
            </a:r>
            <a:r>
              <a:rPr lang="en-US" dirty="0"/>
              <a:t> </a:t>
            </a:r>
            <a:r>
              <a:rPr lang="en-US" dirty="0" err="1"/>
              <a:t>voluptaque</a:t>
            </a:r>
            <a:r>
              <a:rPr lang="en-US" dirty="0"/>
              <a:t> </a:t>
            </a:r>
            <a:r>
              <a:rPr lang="en-US" dirty="0" err="1"/>
              <a:t>aut</a:t>
            </a:r>
            <a:r>
              <a:rPr lang="en-US" dirty="0"/>
              <a:t> </a:t>
            </a:r>
            <a:r>
              <a:rPr lang="en-US" dirty="0" err="1"/>
              <a:t>aut</a:t>
            </a:r>
            <a:r>
              <a:rPr lang="en-US" dirty="0"/>
              <a:t> es et </a:t>
            </a:r>
            <a:r>
              <a:rPr lang="en-US" dirty="0" err="1"/>
              <a:t>verferum</a:t>
            </a:r>
            <a:r>
              <a:rPr lang="en-US" dirty="0"/>
              <a:t> </a:t>
            </a:r>
            <a:r>
              <a:rPr lang="en-US" dirty="0" err="1"/>
              <a:t>acea</a:t>
            </a:r>
            <a:r>
              <a:rPr lang="en-US" dirty="0"/>
              <a:t> </a:t>
            </a:r>
            <a:r>
              <a:rPr lang="en-US" dirty="0" err="1"/>
              <a:t>persperrum</a:t>
            </a:r>
            <a:r>
              <a:rPr lang="en-US" dirty="0"/>
              <a:t> </a:t>
            </a:r>
            <a:r>
              <a:rPr lang="en-US" dirty="0" err="1"/>
              <a:t>verecum</a:t>
            </a:r>
            <a:r>
              <a:rPr lang="en-US" dirty="0"/>
              <a:t> </a:t>
            </a:r>
            <a:r>
              <a:rPr lang="en-US" dirty="0" err="1"/>
              <a:t>quatem</a:t>
            </a:r>
            <a:r>
              <a:rPr lang="en-US" dirty="0"/>
              <a:t> </a:t>
            </a:r>
            <a:r>
              <a:rPr lang="en-US" dirty="0" err="1"/>
              <a:t>laborem</a:t>
            </a:r>
            <a:r>
              <a:rPr lang="en-US" dirty="0"/>
              <a:t> </a:t>
            </a:r>
            <a:r>
              <a:rPr lang="en-US" dirty="0" err="1"/>
              <a:t>soluptae</a:t>
            </a:r>
            <a:r>
              <a:rPr lang="en-US" dirty="0"/>
              <a:t>. Vitas et, </a:t>
            </a:r>
            <a:r>
              <a:rPr lang="en-US" dirty="0" err="1"/>
              <a:t>ut</a:t>
            </a:r>
            <a:r>
              <a:rPr lang="en-US" dirty="0"/>
              <a:t> </a:t>
            </a:r>
            <a:r>
              <a:rPr lang="en-US" dirty="0" err="1"/>
              <a:t>essit</a:t>
            </a:r>
            <a:r>
              <a:rPr lang="en-US" dirty="0"/>
              <a:t> ad </a:t>
            </a:r>
            <a:r>
              <a:rPr lang="en-US" dirty="0" err="1"/>
              <a:t>quibeat</a:t>
            </a:r>
            <a:r>
              <a:rPr lang="en-US" dirty="0"/>
              <a:t> </a:t>
            </a:r>
            <a:r>
              <a:rPr lang="en-US" dirty="0" err="1"/>
              <a:t>umendaerum</a:t>
            </a:r>
            <a:r>
              <a:rPr lang="en-US" dirty="0"/>
              <a:t> nobis con </a:t>
            </a:r>
            <a:r>
              <a:rPr lang="en-US" dirty="0" err="1"/>
              <a:t>eaqui</a:t>
            </a:r>
            <a:r>
              <a:rPr lang="en-US" dirty="0"/>
              <a:t> </a:t>
            </a:r>
            <a:r>
              <a:rPr lang="en-US" dirty="0" err="1"/>
              <a:t>quibus</a:t>
            </a:r>
            <a:r>
              <a:rPr lang="en-US" dirty="0"/>
              <a:t> </a:t>
            </a:r>
            <a:r>
              <a:rPr lang="en-US" dirty="0" err="1"/>
              <a:t>volenihilit</a:t>
            </a:r>
            <a:r>
              <a:rPr lang="en-US" dirty="0"/>
              <a:t> mi, qui </a:t>
            </a:r>
            <a:r>
              <a:rPr lang="en-US" dirty="0" err="1"/>
              <a:t>berum</a:t>
            </a:r>
            <a:r>
              <a:rPr lang="en-US" dirty="0"/>
              <a:t> </a:t>
            </a:r>
            <a:r>
              <a:rPr lang="en-US" dirty="0" err="1"/>
              <a:t>rehende</a:t>
            </a:r>
            <a:r>
              <a:rPr lang="en-US" dirty="0"/>
              <a:t> </a:t>
            </a:r>
            <a:r>
              <a:rPr lang="en-US" dirty="0" err="1"/>
              <a:t>mpossunt</a:t>
            </a:r>
            <a:r>
              <a:rPr lang="en-US" dirty="0"/>
              <a:t> qui re, </a:t>
            </a:r>
            <a:r>
              <a:rPr lang="en-US" dirty="0" err="1"/>
              <a:t>sulparcima</a:t>
            </a:r>
            <a:r>
              <a:rPr lang="en-US" dirty="0"/>
              <a:t> </a:t>
            </a:r>
            <a:r>
              <a:rPr lang="en-US" dirty="0" err="1"/>
              <a:t>volore</a:t>
            </a:r>
            <a:r>
              <a:rPr lang="en-US" dirty="0"/>
              <a:t> </a:t>
            </a:r>
            <a:r>
              <a:rPr lang="en-US" dirty="0" err="1"/>
              <a:t>occae</a:t>
            </a:r>
            <a:r>
              <a:rPr lang="en-US" dirty="0"/>
              <a:t> nisi </a:t>
            </a:r>
            <a:r>
              <a:rPr lang="en-US" dirty="0" err="1"/>
              <a:t>illabo</a:t>
            </a:r>
            <a:r>
              <a:rPr lang="en-US" dirty="0"/>
              <a:t>. </a:t>
            </a:r>
            <a:r>
              <a:rPr lang="en-US" dirty="0" err="1"/>
              <a:t>Em</a:t>
            </a:r>
            <a:r>
              <a:rPr lang="en-US" dirty="0"/>
              <a:t> </a:t>
            </a:r>
            <a:r>
              <a:rPr lang="en-US" dirty="0" err="1"/>
              <a:t>volupti</a:t>
            </a:r>
            <a:r>
              <a:rPr lang="en-US" dirty="0"/>
              <a:t> doles </a:t>
            </a:r>
            <a:r>
              <a:rPr lang="en-US" dirty="0" err="1"/>
              <a:t>simin</a:t>
            </a:r>
            <a:r>
              <a:rPr lang="en-US" dirty="0"/>
              <a:t> </a:t>
            </a:r>
            <a:r>
              <a:rPr lang="en-US" dirty="0" err="1"/>
              <a:t>porupta</a:t>
            </a:r>
            <a:r>
              <a:rPr lang="en-US" dirty="0"/>
              <a:t> quos </a:t>
            </a:r>
            <a:r>
              <a:rPr lang="en-US" dirty="0" err="1"/>
              <a:t>atibus</a:t>
            </a:r>
            <a:r>
              <a:rPr lang="en-US" dirty="0"/>
              <a:t> dolor </a:t>
            </a:r>
            <a:r>
              <a:rPr lang="en-US" dirty="0" err="1"/>
              <a:t>atecaec</a:t>
            </a:r>
            <a:r>
              <a:rPr lang="en-US" dirty="0"/>
              <a:t> </a:t>
            </a:r>
            <a:r>
              <a:rPr lang="en-US" dirty="0" err="1"/>
              <a:t>uptior</a:t>
            </a:r>
            <a:r>
              <a:rPr lang="en-US" dirty="0"/>
              <a:t> sed </a:t>
            </a:r>
            <a:r>
              <a:rPr lang="en-US" dirty="0" err="1"/>
              <a:t>mos</a:t>
            </a:r>
            <a:r>
              <a:rPr lang="en-US" dirty="0"/>
              <a:t> et </a:t>
            </a:r>
            <a:r>
              <a:rPr lang="en-US" dirty="0" err="1"/>
              <a:t>vitis</a:t>
            </a:r>
            <a:r>
              <a:rPr lang="en-US" dirty="0"/>
              <a:t> </a:t>
            </a:r>
            <a:r>
              <a:rPr lang="en-US" dirty="0" err="1"/>
              <a:t>molorerio</a:t>
            </a:r>
            <a:r>
              <a:rPr lang="en-US" dirty="0"/>
              <a:t> </a:t>
            </a:r>
            <a:r>
              <a:rPr lang="en-US" dirty="0" err="1"/>
              <a:t>eriate</a:t>
            </a:r>
            <a:r>
              <a:rPr lang="en-US" dirty="0"/>
              <a:t>. </a:t>
            </a:r>
            <a:r>
              <a:rPr lang="en-US" dirty="0" err="1"/>
              <a:t>Sequam</a:t>
            </a:r>
            <a:r>
              <a:rPr lang="en-US" dirty="0"/>
              <a:t> et </a:t>
            </a:r>
            <a:r>
              <a:rPr lang="en-US" dirty="0" err="1"/>
              <a:t>audae</a:t>
            </a:r>
            <a:r>
              <a:rPr lang="en-US" dirty="0"/>
              <a:t> </a:t>
            </a:r>
            <a:r>
              <a:rPr lang="en-US" dirty="0" err="1"/>
              <a:t>sidoloredit</a:t>
            </a:r>
            <a:r>
              <a:rPr lang="en-US" dirty="0"/>
              <a:t> </a:t>
            </a:r>
            <a:r>
              <a:rPr lang="en-US" dirty="0" err="1"/>
              <a:t>volendi</a:t>
            </a:r>
            <a:r>
              <a:rPr lang="en-US" dirty="0"/>
              <a:t>. Ut </a:t>
            </a:r>
            <a:r>
              <a:rPr lang="en-US" dirty="0" err="1"/>
              <a:t>fuga</a:t>
            </a:r>
            <a:r>
              <a:rPr lang="en-US" dirty="0"/>
              <a:t>. </a:t>
            </a:r>
            <a:r>
              <a:rPr lang="en-US" dirty="0" err="1"/>
              <a:t>Cae</a:t>
            </a:r>
            <a:r>
              <a:rPr lang="en-US" dirty="0"/>
              <a:t> num </a:t>
            </a:r>
            <a:r>
              <a:rPr lang="en-US" dirty="0" err="1"/>
              <a:t>deni</a:t>
            </a:r>
            <a:r>
              <a:rPr lang="en-US" dirty="0"/>
              <a:t> </a:t>
            </a:r>
            <a:r>
              <a:rPr lang="en-US" dirty="0" err="1"/>
              <a:t>dolenduntio</a:t>
            </a:r>
            <a:r>
              <a:rPr lang="en-US" dirty="0"/>
              <a:t>. </a:t>
            </a:r>
            <a:r>
              <a:rPr lang="en-US" dirty="0" err="1"/>
              <a:t>Tem</a:t>
            </a:r>
            <a:r>
              <a:rPr lang="en-US" dirty="0"/>
              <a:t> </a:t>
            </a:r>
            <a:r>
              <a:rPr lang="en-US" dirty="0" err="1"/>
              <a:t>volupti</a:t>
            </a:r>
            <a:r>
              <a:rPr lang="en-US" dirty="0"/>
              <a:t> doles </a:t>
            </a:r>
            <a:r>
              <a:rPr lang="en-US" dirty="0" err="1"/>
              <a:t>simin</a:t>
            </a:r>
            <a:r>
              <a:rPr lang="en-US" dirty="0"/>
              <a:t> </a:t>
            </a:r>
            <a:r>
              <a:rPr lang="en-US" dirty="0" err="1"/>
              <a:t>porupta</a:t>
            </a:r>
            <a:r>
              <a:rPr lang="en-US" dirty="0"/>
              <a:t> quos </a:t>
            </a:r>
            <a:r>
              <a:rPr lang="en-US" dirty="0" err="1"/>
              <a:t>atibus</a:t>
            </a:r>
            <a:r>
              <a:rPr lang="en-US" dirty="0"/>
              <a:t> dolor </a:t>
            </a:r>
            <a:r>
              <a:rPr lang="en-US" dirty="0" err="1"/>
              <a:t>atecaec</a:t>
            </a:r>
            <a:r>
              <a:rPr lang="en-US" dirty="0"/>
              <a:t> </a:t>
            </a:r>
            <a:r>
              <a:rPr lang="en-US" dirty="0" err="1"/>
              <a:t>uptior</a:t>
            </a:r>
            <a:r>
              <a:rPr lang="en-US" dirty="0"/>
              <a:t> sed </a:t>
            </a:r>
            <a:r>
              <a:rPr lang="en-US" dirty="0" err="1"/>
              <a:t>mos</a:t>
            </a:r>
            <a:r>
              <a:rPr lang="en-US" dirty="0"/>
              <a:t> et </a:t>
            </a:r>
            <a:r>
              <a:rPr lang="en-US" dirty="0" err="1"/>
              <a:t>vitis</a:t>
            </a:r>
            <a:r>
              <a:rPr lang="en-US" dirty="0"/>
              <a:t> </a:t>
            </a:r>
            <a:r>
              <a:rPr lang="en-US" dirty="0" err="1"/>
              <a:t>molorerio</a:t>
            </a:r>
            <a:r>
              <a:rPr lang="en-US" dirty="0"/>
              <a:t> </a:t>
            </a:r>
            <a:r>
              <a:rPr lang="en-US" dirty="0" err="1"/>
              <a:t>eriate</a:t>
            </a:r>
            <a:r>
              <a:rPr lang="en-US" dirty="0"/>
              <a:t>. </a:t>
            </a:r>
            <a:r>
              <a:rPr lang="en-US" dirty="0" err="1"/>
              <a:t>Sequam</a:t>
            </a:r>
            <a:r>
              <a:rPr lang="en-US" dirty="0"/>
              <a:t> et </a:t>
            </a:r>
            <a:r>
              <a:rPr lang="en-US" dirty="0" err="1"/>
              <a:t>audae</a:t>
            </a:r>
            <a:r>
              <a:rPr lang="en-US" dirty="0"/>
              <a:t> </a:t>
            </a:r>
            <a:r>
              <a:rPr lang="en-US" dirty="0" err="1"/>
              <a:t>sidoloredit</a:t>
            </a:r>
            <a:r>
              <a:rPr lang="en-US" dirty="0"/>
              <a:t> </a:t>
            </a:r>
            <a:r>
              <a:rPr lang="en-US" dirty="0" err="1"/>
              <a:t>volendi</a:t>
            </a:r>
            <a:r>
              <a:rPr lang="en-US" dirty="0"/>
              <a:t>.</a:t>
            </a:r>
          </a:p>
          <a:p>
            <a:pPr lvl="0"/>
            <a:r>
              <a:rPr lang="en-US" dirty="0" err="1"/>
              <a:t>Voluptaque</a:t>
            </a:r>
            <a:r>
              <a:rPr lang="en-US" dirty="0"/>
              <a:t> </a:t>
            </a:r>
            <a:r>
              <a:rPr lang="en-US" dirty="0" err="1"/>
              <a:t>aut</a:t>
            </a:r>
            <a:r>
              <a:rPr lang="en-US" dirty="0"/>
              <a:t> </a:t>
            </a:r>
            <a:r>
              <a:rPr lang="en-US" dirty="0" err="1"/>
              <a:t>aut</a:t>
            </a:r>
            <a:r>
              <a:rPr lang="en-US" dirty="0"/>
              <a:t> es et </a:t>
            </a:r>
            <a:r>
              <a:rPr lang="en-US" dirty="0" err="1"/>
              <a:t>verferum</a:t>
            </a:r>
            <a:r>
              <a:rPr lang="en-US" dirty="0"/>
              <a:t> </a:t>
            </a:r>
            <a:r>
              <a:rPr lang="en-US" dirty="0" err="1"/>
              <a:t>acea</a:t>
            </a:r>
            <a:r>
              <a:rPr lang="en-US" dirty="0"/>
              <a:t> </a:t>
            </a:r>
            <a:r>
              <a:rPr lang="en-US" dirty="0" err="1"/>
              <a:t>persperrum</a:t>
            </a:r>
            <a:r>
              <a:rPr lang="en-US" dirty="0"/>
              <a:t> </a:t>
            </a:r>
            <a:r>
              <a:rPr lang="en-US" dirty="0" err="1"/>
              <a:t>verecum</a:t>
            </a:r>
            <a:r>
              <a:rPr lang="en-US" dirty="0"/>
              <a:t> </a:t>
            </a:r>
            <a:r>
              <a:rPr lang="en-US" dirty="0" err="1"/>
              <a:t>quatem</a:t>
            </a:r>
            <a:r>
              <a:rPr lang="en-US" dirty="0"/>
              <a:t> </a:t>
            </a:r>
            <a:r>
              <a:rPr lang="en-US" dirty="0" err="1"/>
              <a:t>laborem</a:t>
            </a:r>
            <a:r>
              <a:rPr lang="en-US" dirty="0"/>
              <a:t> </a:t>
            </a:r>
            <a:r>
              <a:rPr lang="en-US" dirty="0" err="1"/>
              <a:t>soluptae</a:t>
            </a:r>
            <a:r>
              <a:rPr lang="en-US" dirty="0"/>
              <a:t>. Vitas et, </a:t>
            </a:r>
            <a:r>
              <a:rPr lang="en-US" dirty="0" err="1"/>
              <a:t>ut</a:t>
            </a:r>
            <a:r>
              <a:rPr lang="en-US" dirty="0"/>
              <a:t> </a:t>
            </a:r>
            <a:r>
              <a:rPr lang="en-US" dirty="0" err="1"/>
              <a:t>essit</a:t>
            </a:r>
            <a:r>
              <a:rPr lang="en-US" dirty="0"/>
              <a:t> ad </a:t>
            </a:r>
            <a:r>
              <a:rPr lang="en-US" dirty="0" err="1"/>
              <a:t>quibeat</a:t>
            </a:r>
            <a:r>
              <a:rPr lang="en-US" dirty="0"/>
              <a:t> </a:t>
            </a:r>
            <a:r>
              <a:rPr lang="en-US" dirty="0" err="1"/>
              <a:t>umendaerum</a:t>
            </a:r>
            <a:r>
              <a:rPr lang="en-US" dirty="0"/>
              <a:t> nobis con </a:t>
            </a:r>
            <a:r>
              <a:rPr lang="en-US" dirty="0" err="1"/>
              <a:t>eaqui</a:t>
            </a:r>
            <a:r>
              <a:rPr lang="en-US" dirty="0"/>
              <a:t> </a:t>
            </a:r>
            <a:r>
              <a:rPr lang="en-US" dirty="0" err="1"/>
              <a:t>quibus</a:t>
            </a:r>
            <a:r>
              <a:rPr lang="en-US" dirty="0"/>
              <a:t> </a:t>
            </a:r>
            <a:r>
              <a:rPr lang="en-US" dirty="0" err="1"/>
              <a:t>volenihilit</a:t>
            </a:r>
            <a:r>
              <a:rPr lang="en-US" dirty="0"/>
              <a:t> mi, qui </a:t>
            </a:r>
            <a:r>
              <a:rPr lang="en-US" dirty="0" err="1"/>
              <a:t>berum</a:t>
            </a:r>
            <a:r>
              <a:rPr lang="en-US" dirty="0"/>
              <a:t> </a:t>
            </a:r>
            <a:r>
              <a:rPr lang="en-US" dirty="0" err="1"/>
              <a:t>rehende</a:t>
            </a:r>
            <a:r>
              <a:rPr lang="en-US" dirty="0"/>
              <a:t> </a:t>
            </a:r>
            <a:r>
              <a:rPr lang="en-US" dirty="0" err="1"/>
              <a:t>mpossunt</a:t>
            </a:r>
            <a:r>
              <a:rPr lang="en-US" dirty="0"/>
              <a:t> qui re, </a:t>
            </a:r>
            <a:r>
              <a:rPr lang="en-US" dirty="0" err="1"/>
              <a:t>sulparcima</a:t>
            </a:r>
            <a:r>
              <a:rPr lang="en-US" dirty="0"/>
              <a:t> </a:t>
            </a:r>
            <a:r>
              <a:rPr lang="en-US" dirty="0" err="1"/>
              <a:t>volore</a:t>
            </a:r>
            <a:r>
              <a:rPr lang="en-US" dirty="0"/>
              <a:t> </a:t>
            </a:r>
            <a:r>
              <a:rPr lang="en-US" dirty="0" err="1"/>
              <a:t>occae</a:t>
            </a:r>
            <a:r>
              <a:rPr lang="en-US" dirty="0"/>
              <a:t> nisi </a:t>
            </a:r>
            <a:r>
              <a:rPr lang="en-US" dirty="0" err="1"/>
              <a:t>illabo</a:t>
            </a:r>
            <a:r>
              <a:rPr lang="en-US" dirty="0"/>
              <a:t>. </a:t>
            </a:r>
            <a:r>
              <a:rPr lang="en-US" dirty="0" err="1"/>
              <a:t>Em</a:t>
            </a:r>
            <a:r>
              <a:rPr lang="en-US" dirty="0"/>
              <a:t> </a:t>
            </a:r>
            <a:r>
              <a:rPr lang="en-US" dirty="0" err="1"/>
              <a:t>volupti</a:t>
            </a:r>
            <a:r>
              <a:rPr lang="en-US" dirty="0"/>
              <a:t> doles </a:t>
            </a:r>
            <a:r>
              <a:rPr lang="en-US" dirty="0" err="1"/>
              <a:t>simin</a:t>
            </a:r>
            <a:r>
              <a:rPr lang="en-US" dirty="0"/>
              <a:t> </a:t>
            </a:r>
            <a:r>
              <a:rPr lang="en-US" dirty="0" err="1"/>
              <a:t>porupta</a:t>
            </a:r>
            <a:r>
              <a:rPr lang="en-US" dirty="0"/>
              <a:t> quos </a:t>
            </a:r>
            <a:r>
              <a:rPr lang="en-US" dirty="0" err="1"/>
              <a:t>atibus</a:t>
            </a:r>
            <a:r>
              <a:rPr lang="en-US" dirty="0"/>
              <a:t> dolor </a:t>
            </a:r>
            <a:r>
              <a:rPr lang="en-US" dirty="0" err="1"/>
              <a:t>atecaec</a:t>
            </a:r>
            <a:r>
              <a:rPr lang="en-US" dirty="0"/>
              <a:t> </a:t>
            </a:r>
            <a:r>
              <a:rPr lang="en-US" dirty="0" err="1"/>
              <a:t>uptior</a:t>
            </a:r>
            <a:r>
              <a:rPr lang="en-US" dirty="0"/>
              <a:t> sed </a:t>
            </a:r>
            <a:r>
              <a:rPr lang="en-US" dirty="0" err="1"/>
              <a:t>mos</a:t>
            </a:r>
            <a:r>
              <a:rPr lang="en-US" dirty="0"/>
              <a:t> et </a:t>
            </a:r>
            <a:r>
              <a:rPr lang="en-US" dirty="0" err="1"/>
              <a:t>vitis</a:t>
            </a:r>
            <a:r>
              <a:rPr lang="en-US" dirty="0"/>
              <a:t> </a:t>
            </a:r>
            <a:r>
              <a:rPr lang="en-US" dirty="0" err="1"/>
              <a:t>molorerio</a:t>
            </a:r>
            <a:r>
              <a:rPr lang="en-US" dirty="0"/>
              <a:t> </a:t>
            </a:r>
            <a:r>
              <a:rPr lang="en-US" dirty="0" err="1"/>
              <a:t>eriate</a:t>
            </a:r>
            <a:r>
              <a:rPr lang="en-US" dirty="0"/>
              <a:t>. </a:t>
            </a:r>
            <a:r>
              <a:rPr lang="en-US" dirty="0" err="1"/>
              <a:t>Sequam</a:t>
            </a:r>
            <a:r>
              <a:rPr lang="en-US" dirty="0"/>
              <a:t> et </a:t>
            </a:r>
            <a:r>
              <a:rPr lang="en-US" dirty="0" err="1"/>
              <a:t>audae</a:t>
            </a:r>
            <a:r>
              <a:rPr lang="en-US" dirty="0"/>
              <a:t> </a:t>
            </a:r>
            <a:r>
              <a:rPr lang="en-US" dirty="0" err="1"/>
              <a:t>sidoloredit</a:t>
            </a:r>
            <a:r>
              <a:rPr lang="en-US" dirty="0"/>
              <a:t> </a:t>
            </a:r>
            <a:r>
              <a:rPr lang="en-US" dirty="0" err="1"/>
              <a:t>volendi</a:t>
            </a:r>
            <a:r>
              <a:rPr lang="en-US" dirty="0"/>
              <a:t>. Ut </a:t>
            </a:r>
            <a:r>
              <a:rPr lang="en-US" dirty="0" err="1"/>
              <a:t>fuga</a:t>
            </a:r>
            <a:r>
              <a:rPr lang="en-US" dirty="0"/>
              <a:t>. </a:t>
            </a:r>
            <a:r>
              <a:rPr lang="en-US" dirty="0" err="1"/>
              <a:t>Cae</a:t>
            </a:r>
            <a:r>
              <a:rPr lang="en-US" dirty="0"/>
              <a:t> num </a:t>
            </a:r>
            <a:r>
              <a:rPr lang="en-US" dirty="0" err="1"/>
              <a:t>deni</a:t>
            </a:r>
            <a:r>
              <a:rPr lang="en-US" dirty="0"/>
              <a:t> </a:t>
            </a:r>
            <a:r>
              <a:rPr lang="en-US" dirty="0" err="1"/>
              <a:t>dolenduntio</a:t>
            </a:r>
            <a:r>
              <a:rPr lang="en-US" dirty="0"/>
              <a:t>. </a:t>
            </a:r>
            <a:r>
              <a:rPr lang="en-US" dirty="0" err="1"/>
              <a:t>Tem</a:t>
            </a:r>
            <a:r>
              <a:rPr lang="en-US" dirty="0"/>
              <a:t> </a:t>
            </a:r>
            <a:r>
              <a:rPr lang="en-US" dirty="0" err="1"/>
              <a:t>volupti</a:t>
            </a:r>
            <a:r>
              <a:rPr lang="en-US" dirty="0"/>
              <a:t> doles </a:t>
            </a:r>
            <a:r>
              <a:rPr lang="en-US" dirty="0" err="1"/>
              <a:t>simin</a:t>
            </a:r>
            <a:r>
              <a:rPr lang="en-US" dirty="0"/>
              <a:t> </a:t>
            </a:r>
            <a:r>
              <a:rPr lang="en-US" dirty="0" err="1"/>
              <a:t>porupta</a:t>
            </a:r>
            <a:r>
              <a:rPr lang="en-US" dirty="0"/>
              <a:t> quos </a:t>
            </a:r>
            <a:r>
              <a:rPr lang="en-US" dirty="0" err="1"/>
              <a:t>atibus</a:t>
            </a:r>
            <a:r>
              <a:rPr lang="en-US" dirty="0"/>
              <a:t> dolor </a:t>
            </a:r>
            <a:r>
              <a:rPr lang="en-US" dirty="0" err="1"/>
              <a:t>atecaec</a:t>
            </a:r>
            <a:r>
              <a:rPr lang="en-US" dirty="0"/>
              <a:t> </a:t>
            </a:r>
            <a:r>
              <a:rPr lang="en-US" dirty="0" err="1"/>
              <a:t>uptior</a:t>
            </a:r>
            <a:r>
              <a:rPr lang="en-US" dirty="0"/>
              <a:t> sed </a:t>
            </a:r>
            <a:r>
              <a:rPr lang="en-US" dirty="0" err="1"/>
              <a:t>mos</a:t>
            </a:r>
            <a:r>
              <a:rPr lang="en-US" dirty="0"/>
              <a:t> et </a:t>
            </a:r>
            <a:r>
              <a:rPr lang="en-US" dirty="0" err="1"/>
              <a:t>vitis</a:t>
            </a:r>
            <a:r>
              <a:rPr lang="en-US" dirty="0"/>
              <a:t> </a:t>
            </a:r>
            <a:r>
              <a:rPr lang="en-US" dirty="0" err="1"/>
              <a:t>molorerio</a:t>
            </a:r>
            <a:r>
              <a:rPr lang="en-US" dirty="0"/>
              <a:t> </a:t>
            </a:r>
            <a:r>
              <a:rPr lang="en-US" dirty="0" err="1"/>
              <a:t>eriate</a:t>
            </a:r>
            <a:r>
              <a:rPr lang="en-US" dirty="0"/>
              <a:t>. </a:t>
            </a:r>
            <a:r>
              <a:rPr lang="en-US" dirty="0" err="1"/>
              <a:t>Sequam</a:t>
            </a:r>
            <a:r>
              <a:rPr lang="en-US" dirty="0"/>
              <a:t> et </a:t>
            </a:r>
            <a:r>
              <a:rPr lang="en-US" dirty="0" err="1"/>
              <a:t>audae</a:t>
            </a:r>
            <a:r>
              <a:rPr lang="en-US" dirty="0"/>
              <a:t> </a:t>
            </a:r>
            <a:r>
              <a:rPr lang="en-US" dirty="0" err="1"/>
              <a:t>sidoloredit</a:t>
            </a:r>
            <a:r>
              <a:rPr lang="en-US" dirty="0"/>
              <a:t> </a:t>
            </a:r>
            <a:r>
              <a:rPr lang="en-US" dirty="0" err="1"/>
              <a:t>volendi</a:t>
            </a:r>
            <a:r>
              <a:rPr lang="en-US" dirty="0"/>
              <a:t>.</a:t>
            </a:r>
          </a:p>
        </p:txBody>
      </p:sp>
    </p:spTree>
    <p:extLst>
      <p:ext uri="{BB962C8B-B14F-4D97-AF65-F5344CB8AC3E}">
        <p14:creationId xmlns:p14="http://schemas.microsoft.com/office/powerpoint/2010/main" val="842369926"/>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Content_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70" y="258806"/>
            <a:ext cx="2743200" cy="3200400"/>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kumimoji="0" lang="en-US" i="0" strike="noStrike" cap="none" spc="0" normalizeH="0" baseline="0" noProof="0" dirty="0">
                <a:ln>
                  <a:noFill/>
                </a:ln>
                <a:effectLst/>
                <a:uLnTx/>
                <a:uFillTx/>
              </a:defRPr>
            </a:lvl1pPr>
          </a:lstStyle>
          <a:p>
            <a:pPr lvl="0" indent="0">
              <a:spcAft>
                <a:spcPts val="600"/>
              </a:spcAft>
              <a:buClr>
                <a:schemeClr val="tx2"/>
              </a:buClr>
              <a:buFont typeface="Arial" panose="020B0604020202020204" pitchFamily="34" charset="0"/>
            </a:pPr>
            <a:r>
              <a:rPr lang="en-US" dirty="0"/>
              <a:t>Halvah gummies oat cake </a:t>
            </a:r>
            <a:r>
              <a:rPr lang="en-US" dirty="0" err="1"/>
              <a:t>chupa</a:t>
            </a:r>
            <a:r>
              <a:rPr lang="en-US" dirty="0"/>
              <a:t> </a:t>
            </a:r>
            <a:r>
              <a:rPr lang="en-US" dirty="0" err="1"/>
              <a:t>chups</a:t>
            </a:r>
            <a:r>
              <a:rPr lang="en-US" dirty="0"/>
              <a:t> pudding cake. Jelly beans tart sweet roll.</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3" name="Picture 22" descr="Logo&#10;&#10;Description automatically generated">
            <a:extLst>
              <a:ext uri="{FF2B5EF4-FFF2-40B4-BE49-F238E27FC236}">
                <a16:creationId xmlns:a16="http://schemas.microsoft.com/office/drawing/2014/main" id="{3559D579-73BD-4E54-A03A-84AEF20A023A}"/>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3CC65BB6-6433-4C1F-AEFB-7659409A695F}"/>
              </a:ext>
            </a:extLst>
          </p:cNvPr>
          <p:cNvSpPr>
            <a:spLocks noGrp="1"/>
          </p:cNvSpPr>
          <p:nvPr>
            <p:ph type="body" sz="quarter" idx="18" hasCustomPrompt="1"/>
          </p:nvPr>
        </p:nvSpPr>
        <p:spPr>
          <a:xfrm>
            <a:off x="3258312" y="253999"/>
            <a:ext cx="5641848" cy="4572000"/>
          </a:xfrm>
        </p:spPr>
        <p:txBody>
          <a:bodyPr/>
          <a:lstStyle>
            <a:lvl1pPr marL="0" indent="0">
              <a:lnSpc>
                <a:spcPct val="100000"/>
              </a:lnSpc>
              <a:buNone/>
              <a:defRPr sz="1600"/>
            </a:lvl1pPr>
          </a:lstStyle>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Tree>
    <p:extLst>
      <p:ext uri="{BB962C8B-B14F-4D97-AF65-F5344CB8AC3E}">
        <p14:creationId xmlns:p14="http://schemas.microsoft.com/office/powerpoint/2010/main" val="3034905957"/>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Content_5">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70" y="254000"/>
            <a:ext cx="2743200"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kumimoji="0" lang="en-US" i="0" strike="noStrike" cap="none" spc="0" normalizeH="0" baseline="0" noProof="0" dirty="0">
                <a:ln>
                  <a:noFill/>
                </a:ln>
                <a:effectLst/>
                <a:uLnTx/>
                <a:uFillTx/>
              </a:defRPr>
            </a:lvl1pPr>
          </a:lstStyle>
          <a:p>
            <a:pPr lvl="0" indent="0">
              <a:spcAft>
                <a:spcPts val="600"/>
              </a:spcAft>
              <a:buClr>
                <a:schemeClr val="tx2"/>
              </a:buClr>
              <a:buFont typeface="Arial" panose="020B0604020202020204" pitchFamily="34" charset="0"/>
            </a:pPr>
            <a:r>
              <a:rPr lang="en-US" dirty="0"/>
              <a:t>Halvah gummies oat cake </a:t>
            </a:r>
            <a:r>
              <a:rPr lang="en-US" dirty="0" err="1"/>
              <a:t>chupa</a:t>
            </a:r>
            <a:r>
              <a:rPr lang="en-US" dirty="0"/>
              <a:t> </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311032"/>
            <a:ext cx="2743200" cy="342900"/>
          </a:xfrm>
          <a:prstGeom prst="rect">
            <a:avLst/>
          </a:prstGeom>
        </p:spPr>
        <p:txBody>
          <a:bodyPr/>
          <a:lstStyle>
            <a:lvl1pPr marL="0" indent="0">
              <a:lnSpc>
                <a:spcPct val="100000"/>
              </a:lnSpc>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 Text Width</a:t>
            </a:r>
          </a:p>
        </p:txBody>
      </p:sp>
      <p:pic>
        <p:nvPicPr>
          <p:cNvPr id="24" name="Picture 23" descr="Logo&#10;&#10;Description automatically generated">
            <a:extLst>
              <a:ext uri="{FF2B5EF4-FFF2-40B4-BE49-F238E27FC236}">
                <a16:creationId xmlns:a16="http://schemas.microsoft.com/office/drawing/2014/main" id="{91339980-88AE-4A3C-A1E4-F99873ADAEC9}"/>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673BEB54-34F2-4B78-87B3-F84379BAADBE}"/>
              </a:ext>
            </a:extLst>
          </p:cNvPr>
          <p:cNvSpPr>
            <a:spLocks noGrp="1"/>
          </p:cNvSpPr>
          <p:nvPr>
            <p:ph type="body" sz="quarter" idx="18" hasCustomPrompt="1"/>
          </p:nvPr>
        </p:nvSpPr>
        <p:spPr>
          <a:xfrm>
            <a:off x="3258312" y="254000"/>
            <a:ext cx="5641848" cy="4572000"/>
          </a:xfrm>
        </p:spPr>
        <p:txBody>
          <a:bodyPr/>
          <a:lstStyle>
            <a:lvl1pPr marL="0" indent="0">
              <a:lnSpc>
                <a:spcPct val="100000"/>
              </a:lnSpc>
              <a:buNone/>
              <a:defRPr sz="1600"/>
            </a:lvl1pPr>
          </a:lstStyle>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Tree>
    <p:extLst>
      <p:ext uri="{BB962C8B-B14F-4D97-AF65-F5344CB8AC3E}">
        <p14:creationId xmlns:p14="http://schemas.microsoft.com/office/powerpoint/2010/main" val="202051826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Content_6">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4206240"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kumimoji="0" lang="en-US" i="0" strike="noStrike" cap="none" spc="0" normalizeH="0" baseline="0" noProof="0" dirty="0">
                <a:ln>
                  <a:noFill/>
                </a:ln>
                <a:effectLst/>
                <a:uLnTx/>
                <a:uFillTx/>
              </a:defRPr>
            </a:lvl1pPr>
          </a:lstStyle>
          <a:p>
            <a:pPr lvl="0" indent="0">
              <a:spcAft>
                <a:spcPts val="600"/>
              </a:spcAft>
              <a:buClr>
                <a:schemeClr val="tx2"/>
              </a:buClr>
              <a:buFont typeface="Arial" panose="020B0604020202020204" pitchFamily="34" charset="0"/>
            </a:pPr>
            <a:r>
              <a:rPr lang="en-US" dirty="0"/>
              <a:t>Header</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311032"/>
            <a:ext cx="4206240"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a:t>
            </a:r>
          </a:p>
        </p:txBody>
      </p:sp>
      <p:sp>
        <p:nvSpPr>
          <p:cNvPr id="28" name="Text Placeholder 2">
            <a:extLst>
              <a:ext uri="{FF2B5EF4-FFF2-40B4-BE49-F238E27FC236}">
                <a16:creationId xmlns:a16="http://schemas.microsoft.com/office/drawing/2014/main" id="{91F336FD-9D42-4A7F-AD52-7AB61CF785AF}"/>
              </a:ext>
            </a:extLst>
          </p:cNvPr>
          <p:cNvSpPr>
            <a:spLocks noGrp="1"/>
          </p:cNvSpPr>
          <p:nvPr>
            <p:ph type="body" sz="quarter" idx="18" hasCustomPrompt="1"/>
          </p:nvPr>
        </p:nvSpPr>
        <p:spPr>
          <a:xfrm>
            <a:off x="4688766" y="1311032"/>
            <a:ext cx="4206240"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a:t>
            </a:r>
          </a:p>
        </p:txBody>
      </p:sp>
      <p:sp>
        <p:nvSpPr>
          <p:cNvPr id="31" name="Text Placeholder 2">
            <a:extLst>
              <a:ext uri="{FF2B5EF4-FFF2-40B4-BE49-F238E27FC236}">
                <a16:creationId xmlns:a16="http://schemas.microsoft.com/office/drawing/2014/main" id="{09ADCB29-D330-42AF-A76C-AA88EEBB8513}"/>
              </a:ext>
            </a:extLst>
          </p:cNvPr>
          <p:cNvSpPr>
            <a:spLocks noGrp="1"/>
          </p:cNvSpPr>
          <p:nvPr>
            <p:ph type="body" sz="quarter" idx="20" hasCustomPrompt="1"/>
          </p:nvPr>
        </p:nvSpPr>
        <p:spPr>
          <a:xfrm>
            <a:off x="4688766" y="258806"/>
            <a:ext cx="4206240" cy="976586"/>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indent="0">
              <a:defRPr lang="en-US" sz="2400" b="1" dirty="0">
                <a:solidFill>
                  <a:schemeClr val="tx2"/>
                </a:solidFill>
              </a:defRPr>
            </a:lvl1pPr>
          </a:lstStyle>
          <a:p>
            <a:pPr marL="0" lvl="0">
              <a:spcBef>
                <a:spcPct val="0"/>
              </a:spcBef>
              <a:buNone/>
              <a:tabLst>
                <a:tab pos="457200" algn="l"/>
              </a:tabLst>
            </a:pPr>
            <a:r>
              <a:rPr lang="en-US" dirty="0"/>
              <a:t>Header</a:t>
            </a:r>
          </a:p>
        </p:txBody>
      </p:sp>
      <p:pic>
        <p:nvPicPr>
          <p:cNvPr id="22" name="Picture 21" descr="Logo&#10;&#10;Description automatically generated">
            <a:extLst>
              <a:ext uri="{FF2B5EF4-FFF2-40B4-BE49-F238E27FC236}">
                <a16:creationId xmlns:a16="http://schemas.microsoft.com/office/drawing/2014/main" id="{20FA50F6-BD0C-4EF0-B897-BF58047359B5}"/>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35514636-1768-4451-97AA-0BB5339C222E}"/>
              </a:ext>
            </a:extLst>
          </p:cNvPr>
          <p:cNvSpPr>
            <a:spLocks noGrp="1"/>
          </p:cNvSpPr>
          <p:nvPr>
            <p:ph type="body" sz="quarter" idx="21" hasCustomPrompt="1"/>
          </p:nvPr>
        </p:nvSpPr>
        <p:spPr>
          <a:xfrm>
            <a:off x="263069" y="1729572"/>
            <a:ext cx="4206240" cy="3155122"/>
          </a:xfrm>
        </p:spPr>
        <p:txBody>
          <a:bodyPr/>
          <a:lstStyle>
            <a:lvl1pPr marL="0" indent="0">
              <a:buNone/>
              <a:defRPr/>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
        <p:nvSpPr>
          <p:cNvPr id="5" name="Text Placeholder 4">
            <a:extLst>
              <a:ext uri="{FF2B5EF4-FFF2-40B4-BE49-F238E27FC236}">
                <a16:creationId xmlns:a16="http://schemas.microsoft.com/office/drawing/2014/main" id="{7236C60E-8337-4C03-AC39-9448E045878A}"/>
              </a:ext>
            </a:extLst>
          </p:cNvPr>
          <p:cNvSpPr>
            <a:spLocks noGrp="1"/>
          </p:cNvSpPr>
          <p:nvPr>
            <p:ph type="body" sz="quarter" idx="22" hasCustomPrompt="1"/>
          </p:nvPr>
        </p:nvSpPr>
        <p:spPr>
          <a:xfrm>
            <a:off x="4688766" y="1729572"/>
            <a:ext cx="4206240" cy="3155122"/>
          </a:xfrm>
        </p:spPr>
        <p:txBody>
          <a:bodyPr/>
          <a:lstStyle>
            <a:lvl1pPr marL="0" indent="0">
              <a:buNone/>
              <a:defRPr/>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Tree>
    <p:extLst>
      <p:ext uri="{BB962C8B-B14F-4D97-AF65-F5344CB8AC3E}">
        <p14:creationId xmlns:p14="http://schemas.microsoft.com/office/powerpoint/2010/main" val="179703464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Content_7">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kumimoji="0" lang="en-US" i="0" strike="noStrike" cap="none" spc="0" normalizeH="0" baseline="0" noProof="0" dirty="0">
                <a:ln>
                  <a:noFill/>
                </a:ln>
                <a:effectLst/>
                <a:uLnTx/>
                <a:uFillTx/>
              </a:defRPr>
            </a:lvl1pPr>
          </a:lstStyle>
          <a:p>
            <a:pPr lvl="0" indent="0">
              <a:spcAft>
                <a:spcPts val="600"/>
              </a:spcAft>
              <a:buClr>
                <a:schemeClr val="tx2"/>
              </a:buClr>
              <a:buFont typeface="Arial" panose="020B0604020202020204" pitchFamily="34" charset="0"/>
            </a:pPr>
            <a:r>
              <a:rPr lang="en-US" dirty="0"/>
              <a:t>Two Columns Text</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311032"/>
            <a:ext cx="8631936" cy="342900"/>
          </a:xfrm>
          <a:prstGeom prst="rect">
            <a:avLst/>
          </a:prstGeom>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a:t>
            </a:r>
          </a:p>
        </p:txBody>
      </p:sp>
      <p:pic>
        <p:nvPicPr>
          <p:cNvPr id="22" name="Picture 21" descr="Logo&#10;&#10;Description automatically generated">
            <a:extLst>
              <a:ext uri="{FF2B5EF4-FFF2-40B4-BE49-F238E27FC236}">
                <a16:creationId xmlns:a16="http://schemas.microsoft.com/office/drawing/2014/main" id="{C0F0922D-D886-40E9-8594-BBED96D98950}"/>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17F5D8F7-DAAE-4054-80D5-43B8AAF25241}"/>
              </a:ext>
            </a:extLst>
          </p:cNvPr>
          <p:cNvSpPr>
            <a:spLocks noGrp="1"/>
          </p:cNvSpPr>
          <p:nvPr>
            <p:ph type="body" sz="quarter" idx="20" hasCustomPrompt="1"/>
          </p:nvPr>
        </p:nvSpPr>
        <p:spPr>
          <a:xfrm>
            <a:off x="263069" y="1729572"/>
            <a:ext cx="4206240" cy="3155122"/>
          </a:xfrm>
        </p:spPr>
        <p:txBody>
          <a:bodyPr/>
          <a:lstStyle>
            <a:lvl1pPr marL="0" indent="0">
              <a:lnSpc>
                <a:spcPct val="100000"/>
              </a:lnSpc>
              <a:buNone/>
              <a:defRPr/>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
        <p:nvSpPr>
          <p:cNvPr id="5" name="Text Placeholder 4">
            <a:extLst>
              <a:ext uri="{FF2B5EF4-FFF2-40B4-BE49-F238E27FC236}">
                <a16:creationId xmlns:a16="http://schemas.microsoft.com/office/drawing/2014/main" id="{156AA710-4E66-40F1-BC21-43C29688F251}"/>
              </a:ext>
            </a:extLst>
          </p:cNvPr>
          <p:cNvSpPr>
            <a:spLocks noGrp="1"/>
          </p:cNvSpPr>
          <p:nvPr>
            <p:ph type="body" sz="quarter" idx="21" hasCustomPrompt="1"/>
          </p:nvPr>
        </p:nvSpPr>
        <p:spPr>
          <a:xfrm>
            <a:off x="4688765" y="1729572"/>
            <a:ext cx="4206240" cy="3155122"/>
          </a:xfrm>
        </p:spPr>
        <p:txBody>
          <a:bodyPr/>
          <a:lstStyle>
            <a:lvl1pPr marL="0" indent="0">
              <a:lnSpc>
                <a:spcPct val="100000"/>
              </a:lnSpc>
              <a:buNone/>
              <a:defRPr/>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Tree>
    <p:extLst>
      <p:ext uri="{BB962C8B-B14F-4D97-AF65-F5344CB8AC3E}">
        <p14:creationId xmlns:p14="http://schemas.microsoft.com/office/powerpoint/2010/main" val="944211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Content_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Three Columns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311032"/>
            <a:ext cx="8631936" cy="342900"/>
          </a:xfrm>
          <a:prstGeom prst="rect">
            <a:avLst/>
          </a:prstGeom>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a:t>
            </a:r>
          </a:p>
        </p:txBody>
      </p:sp>
      <p:pic>
        <p:nvPicPr>
          <p:cNvPr id="26" name="Picture 25" descr="Logo&#10;&#10;Description automatically generated">
            <a:extLst>
              <a:ext uri="{FF2B5EF4-FFF2-40B4-BE49-F238E27FC236}">
                <a16:creationId xmlns:a16="http://schemas.microsoft.com/office/drawing/2014/main" id="{4486F863-9195-474B-A38E-14500EA1A44C}"/>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3DFC8FA8-37F2-4FCD-B10B-09B5479BECC7}"/>
              </a:ext>
            </a:extLst>
          </p:cNvPr>
          <p:cNvSpPr>
            <a:spLocks noGrp="1"/>
          </p:cNvSpPr>
          <p:nvPr>
            <p:ph type="body" sz="quarter" idx="21" hasCustomPrompt="1"/>
          </p:nvPr>
        </p:nvSpPr>
        <p:spPr>
          <a:xfrm>
            <a:off x="263069" y="1729572"/>
            <a:ext cx="2743200" cy="3155122"/>
          </a:xfrm>
        </p:spPr>
        <p:txBody>
          <a:bodyPr/>
          <a:lstStyle>
            <a:lvl1pPr marL="0" indent="0">
              <a:lnSpc>
                <a:spcPct val="100000"/>
              </a:lnSpc>
              <a:buNone/>
              <a:defRPr sz="1000"/>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
        <p:nvSpPr>
          <p:cNvPr id="28" name="Text Placeholder 2">
            <a:extLst>
              <a:ext uri="{FF2B5EF4-FFF2-40B4-BE49-F238E27FC236}">
                <a16:creationId xmlns:a16="http://schemas.microsoft.com/office/drawing/2014/main" id="{D2A1B264-49BE-4858-BA6A-58722D8DADE6}"/>
              </a:ext>
            </a:extLst>
          </p:cNvPr>
          <p:cNvSpPr>
            <a:spLocks noGrp="1"/>
          </p:cNvSpPr>
          <p:nvPr>
            <p:ph type="body" sz="quarter" idx="22" hasCustomPrompt="1"/>
          </p:nvPr>
        </p:nvSpPr>
        <p:spPr>
          <a:xfrm>
            <a:off x="3207437" y="1729572"/>
            <a:ext cx="2743200" cy="3155122"/>
          </a:xfrm>
        </p:spPr>
        <p:txBody>
          <a:bodyPr/>
          <a:lstStyle>
            <a:lvl1pPr marL="0" indent="0">
              <a:lnSpc>
                <a:spcPct val="100000"/>
              </a:lnSpc>
              <a:buNone/>
              <a:defRPr sz="1000"/>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
        <p:nvSpPr>
          <p:cNvPr id="30" name="Text Placeholder 2">
            <a:extLst>
              <a:ext uri="{FF2B5EF4-FFF2-40B4-BE49-F238E27FC236}">
                <a16:creationId xmlns:a16="http://schemas.microsoft.com/office/drawing/2014/main" id="{6B31F22E-0F31-4196-8145-D0D6C661E31E}"/>
              </a:ext>
            </a:extLst>
          </p:cNvPr>
          <p:cNvSpPr>
            <a:spLocks noGrp="1"/>
          </p:cNvSpPr>
          <p:nvPr>
            <p:ph type="body" sz="quarter" idx="23" hasCustomPrompt="1"/>
          </p:nvPr>
        </p:nvSpPr>
        <p:spPr>
          <a:xfrm>
            <a:off x="6151805" y="1729572"/>
            <a:ext cx="2743200" cy="3155122"/>
          </a:xfrm>
        </p:spPr>
        <p:txBody>
          <a:bodyPr/>
          <a:lstStyle>
            <a:lvl1pPr marL="0" indent="0">
              <a:lnSpc>
                <a:spcPct val="100000"/>
              </a:lnSpc>
              <a:buNone/>
              <a:defRPr sz="1000"/>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Tree>
    <p:extLst>
      <p:ext uri="{BB962C8B-B14F-4D97-AF65-F5344CB8AC3E}">
        <p14:creationId xmlns:p14="http://schemas.microsoft.com/office/powerpoint/2010/main" val="608621726"/>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Content_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Three Columns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311032"/>
            <a:ext cx="2743200"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a:t>
            </a:r>
          </a:p>
        </p:txBody>
      </p:sp>
      <p:sp>
        <p:nvSpPr>
          <p:cNvPr id="26" name="Text Placeholder 2">
            <a:extLst>
              <a:ext uri="{FF2B5EF4-FFF2-40B4-BE49-F238E27FC236}">
                <a16:creationId xmlns:a16="http://schemas.microsoft.com/office/drawing/2014/main" id="{4C8F79E0-DF84-4DA2-A6C2-3D1E9ACEBAA8}"/>
              </a:ext>
            </a:extLst>
          </p:cNvPr>
          <p:cNvSpPr>
            <a:spLocks noGrp="1"/>
          </p:cNvSpPr>
          <p:nvPr>
            <p:ph type="body" sz="quarter" idx="21" hasCustomPrompt="1"/>
          </p:nvPr>
        </p:nvSpPr>
        <p:spPr>
          <a:xfrm>
            <a:off x="3207437" y="1311032"/>
            <a:ext cx="2743200"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a:t>
            </a:r>
          </a:p>
        </p:txBody>
      </p:sp>
      <p:sp>
        <p:nvSpPr>
          <p:cNvPr id="28" name="Text Placeholder 2">
            <a:extLst>
              <a:ext uri="{FF2B5EF4-FFF2-40B4-BE49-F238E27FC236}">
                <a16:creationId xmlns:a16="http://schemas.microsoft.com/office/drawing/2014/main" id="{BC6F4D0A-53D2-4E79-832E-8E04CBA8D262}"/>
              </a:ext>
            </a:extLst>
          </p:cNvPr>
          <p:cNvSpPr>
            <a:spLocks noGrp="1"/>
          </p:cNvSpPr>
          <p:nvPr>
            <p:ph type="body" sz="quarter" idx="22" hasCustomPrompt="1"/>
          </p:nvPr>
        </p:nvSpPr>
        <p:spPr>
          <a:xfrm>
            <a:off x="6151805" y="1311032"/>
            <a:ext cx="2743200"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a:t>
            </a:r>
          </a:p>
        </p:txBody>
      </p:sp>
      <p:pic>
        <p:nvPicPr>
          <p:cNvPr id="30" name="Picture 29" descr="Logo&#10;&#10;Description automatically generated">
            <a:extLst>
              <a:ext uri="{FF2B5EF4-FFF2-40B4-BE49-F238E27FC236}">
                <a16:creationId xmlns:a16="http://schemas.microsoft.com/office/drawing/2014/main" id="{377988B9-5E99-41F1-AAD5-CD651F3AEF26}"/>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593F679A-F9B2-4F33-A36A-6FE639F0DDF2}"/>
              </a:ext>
            </a:extLst>
          </p:cNvPr>
          <p:cNvSpPr>
            <a:spLocks noGrp="1"/>
          </p:cNvSpPr>
          <p:nvPr>
            <p:ph type="body" sz="quarter" idx="23" hasCustomPrompt="1"/>
          </p:nvPr>
        </p:nvSpPr>
        <p:spPr>
          <a:xfrm>
            <a:off x="263069" y="1729572"/>
            <a:ext cx="2743200" cy="3155122"/>
          </a:xfrm>
        </p:spPr>
        <p:txBody>
          <a:bodyPr/>
          <a:lstStyle>
            <a:lvl1pPr marL="0" indent="0">
              <a:buNone/>
              <a:defRPr sz="1000"/>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
        <p:nvSpPr>
          <p:cNvPr id="5" name="Text Placeholder 4">
            <a:extLst>
              <a:ext uri="{FF2B5EF4-FFF2-40B4-BE49-F238E27FC236}">
                <a16:creationId xmlns:a16="http://schemas.microsoft.com/office/drawing/2014/main" id="{6B529CF3-7414-4235-9FB8-775DD084ECEB}"/>
              </a:ext>
            </a:extLst>
          </p:cNvPr>
          <p:cNvSpPr>
            <a:spLocks noGrp="1"/>
          </p:cNvSpPr>
          <p:nvPr>
            <p:ph type="body" sz="quarter" idx="24" hasCustomPrompt="1"/>
          </p:nvPr>
        </p:nvSpPr>
        <p:spPr>
          <a:xfrm>
            <a:off x="3207437" y="1729572"/>
            <a:ext cx="2743200" cy="3155122"/>
          </a:xfrm>
        </p:spPr>
        <p:txBody>
          <a:bodyPr/>
          <a:lstStyle>
            <a:lvl1pPr marL="0" indent="0">
              <a:buNone/>
              <a:defRPr sz="1000"/>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
        <p:nvSpPr>
          <p:cNvPr id="7" name="Text Placeholder 6">
            <a:extLst>
              <a:ext uri="{FF2B5EF4-FFF2-40B4-BE49-F238E27FC236}">
                <a16:creationId xmlns:a16="http://schemas.microsoft.com/office/drawing/2014/main" id="{3103F7F9-0B63-4ACC-B87A-DFCD7467A672}"/>
              </a:ext>
            </a:extLst>
          </p:cNvPr>
          <p:cNvSpPr>
            <a:spLocks noGrp="1"/>
          </p:cNvSpPr>
          <p:nvPr>
            <p:ph type="body" sz="quarter" idx="25" hasCustomPrompt="1"/>
          </p:nvPr>
        </p:nvSpPr>
        <p:spPr>
          <a:xfrm>
            <a:off x="6151805" y="1729572"/>
            <a:ext cx="2743200" cy="3155122"/>
          </a:xfrm>
        </p:spPr>
        <p:txBody>
          <a:bodyPr/>
          <a:lstStyle>
            <a:lvl1pPr marL="0" indent="0">
              <a:buNone/>
              <a:defRPr sz="1000"/>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Tree>
    <p:extLst>
      <p:ext uri="{BB962C8B-B14F-4D97-AF65-F5344CB8AC3E}">
        <p14:creationId xmlns:p14="http://schemas.microsoft.com/office/powerpoint/2010/main" val="200013610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Content_1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API-Led Approach</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2128363"/>
            <a:ext cx="2743200" cy="342900"/>
          </a:xfrm>
          <a:prstGeom prst="rect">
            <a:avLst/>
          </a:prstGeom>
          <a:noFill/>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SYSTEM APIs</a:t>
            </a:r>
          </a:p>
        </p:txBody>
      </p:sp>
      <p:sp>
        <p:nvSpPr>
          <p:cNvPr id="26" name="Text Placeholder 2">
            <a:extLst>
              <a:ext uri="{FF2B5EF4-FFF2-40B4-BE49-F238E27FC236}">
                <a16:creationId xmlns:a16="http://schemas.microsoft.com/office/drawing/2014/main" id="{4C8F79E0-DF84-4DA2-A6C2-3D1E9ACEBAA8}"/>
              </a:ext>
            </a:extLst>
          </p:cNvPr>
          <p:cNvSpPr>
            <a:spLocks noGrp="1"/>
          </p:cNvSpPr>
          <p:nvPr>
            <p:ph type="body" sz="quarter" idx="21" hasCustomPrompt="1"/>
          </p:nvPr>
        </p:nvSpPr>
        <p:spPr>
          <a:xfrm>
            <a:off x="3207438" y="2128363"/>
            <a:ext cx="2743200" cy="342900"/>
          </a:xfrm>
          <a:prstGeom prst="rect">
            <a:avLst/>
          </a:prstGeom>
          <a:noFill/>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PROCESS APIs</a:t>
            </a:r>
          </a:p>
        </p:txBody>
      </p:sp>
      <p:sp>
        <p:nvSpPr>
          <p:cNvPr id="28" name="Text Placeholder 2">
            <a:extLst>
              <a:ext uri="{FF2B5EF4-FFF2-40B4-BE49-F238E27FC236}">
                <a16:creationId xmlns:a16="http://schemas.microsoft.com/office/drawing/2014/main" id="{BC6F4D0A-53D2-4E79-832E-8E04CBA8D262}"/>
              </a:ext>
            </a:extLst>
          </p:cNvPr>
          <p:cNvSpPr>
            <a:spLocks noGrp="1"/>
          </p:cNvSpPr>
          <p:nvPr>
            <p:ph type="body" sz="quarter" idx="22" hasCustomPrompt="1"/>
          </p:nvPr>
        </p:nvSpPr>
        <p:spPr>
          <a:xfrm>
            <a:off x="6151806" y="2128363"/>
            <a:ext cx="2743200" cy="342900"/>
          </a:xfrm>
          <a:prstGeom prst="rect">
            <a:avLst/>
          </a:prstGeom>
          <a:noFill/>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EXPERIENCE APIs</a:t>
            </a:r>
          </a:p>
        </p:txBody>
      </p:sp>
      <p:sp>
        <p:nvSpPr>
          <p:cNvPr id="30" name="Text Placeholder 8">
            <a:extLst>
              <a:ext uri="{FF2B5EF4-FFF2-40B4-BE49-F238E27FC236}">
                <a16:creationId xmlns:a16="http://schemas.microsoft.com/office/drawing/2014/main" id="{A922B017-7358-4902-B3F3-59324C0900FB}"/>
              </a:ext>
            </a:extLst>
          </p:cNvPr>
          <p:cNvSpPr>
            <a:spLocks noGrp="1"/>
          </p:cNvSpPr>
          <p:nvPr>
            <p:ph type="body" sz="quarter" idx="14" hasCustomPrompt="1"/>
          </p:nvPr>
        </p:nvSpPr>
        <p:spPr>
          <a:xfrm>
            <a:off x="263070" y="1168400"/>
            <a:ext cx="8631936" cy="811411"/>
          </a:xfrm>
          <a:prstGeom prst="rect">
            <a:avLst/>
          </a:prstGeom>
        </p:spPr>
        <p:txBody>
          <a:bodyPr/>
          <a:lstStyle>
            <a:lvl1pPr marL="0" indent="0">
              <a:lnSpc>
                <a:spcPct val="100000"/>
              </a:lnSpc>
              <a:buNone/>
              <a:defRPr sz="1400">
                <a:solidFill>
                  <a:srgbClr val="000000"/>
                </a:solidFill>
              </a:defRPr>
            </a:lvl1pPr>
          </a:lstStyle>
          <a:p>
            <a:r>
              <a:rPr lang="en-US" dirty="0"/>
              <a:t>An API-led approach to connectivity would allow old and new systems to seamlessly coexist to deliver an omnichannel experience. By driving reuse of APIs, you may deliver consistency across channels and deliver at the speed that customers expect.</a:t>
            </a:r>
          </a:p>
        </p:txBody>
      </p:sp>
      <p:pic>
        <p:nvPicPr>
          <p:cNvPr id="31" name="Picture 30" descr="Logo&#10;&#10;Description automatically generated">
            <a:extLst>
              <a:ext uri="{FF2B5EF4-FFF2-40B4-BE49-F238E27FC236}">
                <a16:creationId xmlns:a16="http://schemas.microsoft.com/office/drawing/2014/main" id="{FE2302AF-11C8-4336-BAA3-3983562C25E2}"/>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4C92A418-3E0C-4545-976E-5458BC202579}"/>
              </a:ext>
            </a:extLst>
          </p:cNvPr>
          <p:cNvSpPr>
            <a:spLocks noGrp="1"/>
          </p:cNvSpPr>
          <p:nvPr>
            <p:ph type="body" sz="quarter" idx="25" hasCustomPrompt="1"/>
          </p:nvPr>
        </p:nvSpPr>
        <p:spPr>
          <a:xfrm>
            <a:off x="263069" y="2552700"/>
            <a:ext cx="2743200" cy="2331994"/>
          </a:xfrm>
        </p:spPr>
        <p:txBody>
          <a:bodyPr/>
          <a:lstStyle>
            <a:lvl1pPr marL="0" indent="0">
              <a:lnSpc>
                <a:spcPct val="100000"/>
              </a:lnSpc>
              <a:buNone/>
              <a:defRPr sz="1000"/>
            </a:lvl1pPr>
          </a:lstStyle>
          <a:p>
            <a:pPr lvl="0"/>
            <a:r>
              <a:rPr lang="en-US" dirty="0"/>
              <a:t>Your core systems of record (e.g. ERP, customer and billing systems, proprietary databases etc.) are often not easily accessible because they have proprietary connectivity interfaces and require highly specific skills, which are not readily available within the company (typically a major bottleneck). System APIs provide a means of insulating the user from the complexity or any changes to the underlying systems.</a:t>
            </a:r>
          </a:p>
        </p:txBody>
      </p:sp>
      <p:sp>
        <p:nvSpPr>
          <p:cNvPr id="5" name="Text Placeholder 4">
            <a:extLst>
              <a:ext uri="{FF2B5EF4-FFF2-40B4-BE49-F238E27FC236}">
                <a16:creationId xmlns:a16="http://schemas.microsoft.com/office/drawing/2014/main" id="{4C7A998E-9481-4732-9B0D-65EF85D3DB12}"/>
              </a:ext>
            </a:extLst>
          </p:cNvPr>
          <p:cNvSpPr>
            <a:spLocks noGrp="1"/>
          </p:cNvSpPr>
          <p:nvPr>
            <p:ph type="body" sz="quarter" idx="26" hasCustomPrompt="1"/>
          </p:nvPr>
        </p:nvSpPr>
        <p:spPr>
          <a:xfrm>
            <a:off x="3207438" y="2552700"/>
            <a:ext cx="2743200" cy="2331994"/>
          </a:xfrm>
        </p:spPr>
        <p:txBody>
          <a:bodyPr/>
          <a:lstStyle>
            <a:lvl1pPr marL="0" indent="0">
              <a:lnSpc>
                <a:spcPct val="100000"/>
              </a:lnSpc>
              <a:buNone/>
              <a:defRPr sz="1000"/>
            </a:lvl1pPr>
          </a:lstStyle>
          <a:p>
            <a:pPr lvl="0"/>
            <a:r>
              <a:rPr lang="en-US" dirty="0"/>
              <a:t>These APIs interact with and shape data within a single system or across systems (breaking down data silos) and are created here without a dependence on the source systems from which that data originates, as well as the target channels through which that data is to be delivered.</a:t>
            </a:r>
          </a:p>
        </p:txBody>
      </p:sp>
      <p:sp>
        <p:nvSpPr>
          <p:cNvPr id="7" name="Text Placeholder 6">
            <a:extLst>
              <a:ext uri="{FF2B5EF4-FFF2-40B4-BE49-F238E27FC236}">
                <a16:creationId xmlns:a16="http://schemas.microsoft.com/office/drawing/2014/main" id="{E9C42BFF-8354-4219-BE2C-B3F45CB5AD58}"/>
              </a:ext>
            </a:extLst>
          </p:cNvPr>
          <p:cNvSpPr>
            <a:spLocks noGrp="1"/>
          </p:cNvSpPr>
          <p:nvPr>
            <p:ph type="body" sz="quarter" idx="27" hasCustomPrompt="1"/>
          </p:nvPr>
        </p:nvSpPr>
        <p:spPr>
          <a:xfrm>
            <a:off x="6151806" y="2552700"/>
            <a:ext cx="2743200" cy="2331994"/>
          </a:xfrm>
        </p:spPr>
        <p:txBody>
          <a:bodyPr/>
          <a:lstStyle>
            <a:lvl1pPr marL="0" indent="0">
              <a:lnSpc>
                <a:spcPct val="100000"/>
              </a:lnSpc>
              <a:buNone/>
              <a:defRPr sz="1000"/>
            </a:lvl1pPr>
          </a:lstStyle>
          <a:p>
            <a:pPr lvl="0"/>
            <a:r>
              <a:rPr lang="en-US" dirty="0"/>
              <a:t>Data is now consumed across a broad set of channels, each of which wants access to the same data but in a variety of different forms. Experience APIs are the means by which data can be reconfigured so that it is most easily consumed by its intended audience, all from a common data source, rather than setting up separate point-to-point integrations for each channel.</a:t>
            </a:r>
          </a:p>
        </p:txBody>
      </p:sp>
    </p:spTree>
    <p:extLst>
      <p:ext uri="{BB962C8B-B14F-4D97-AF65-F5344CB8AC3E}">
        <p14:creationId xmlns:p14="http://schemas.microsoft.com/office/powerpoint/2010/main" val="29848916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Content_1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Checklist Sample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2128363"/>
            <a:ext cx="2743200" cy="342900"/>
          </a:xfrm>
          <a:prstGeom prst="rect">
            <a:avLst/>
          </a:prstGeom>
        </p:spPr>
        <p:txBody>
          <a:bodyPr/>
          <a:lstStyle>
            <a:lvl1pPr marL="0" indent="0">
              <a:buNone/>
              <a:defRPr sz="14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SYSTEM APIs</a:t>
            </a:r>
          </a:p>
        </p:txBody>
      </p:sp>
      <p:sp>
        <p:nvSpPr>
          <p:cNvPr id="26" name="Text Placeholder 2">
            <a:extLst>
              <a:ext uri="{FF2B5EF4-FFF2-40B4-BE49-F238E27FC236}">
                <a16:creationId xmlns:a16="http://schemas.microsoft.com/office/drawing/2014/main" id="{4C8F79E0-DF84-4DA2-A6C2-3D1E9ACEBAA8}"/>
              </a:ext>
            </a:extLst>
          </p:cNvPr>
          <p:cNvSpPr>
            <a:spLocks noGrp="1"/>
          </p:cNvSpPr>
          <p:nvPr>
            <p:ph type="body" sz="quarter" idx="21" hasCustomPrompt="1"/>
          </p:nvPr>
        </p:nvSpPr>
        <p:spPr>
          <a:xfrm>
            <a:off x="3207437" y="2128363"/>
            <a:ext cx="2743200" cy="342900"/>
          </a:xfrm>
          <a:prstGeom prst="rect">
            <a:avLst/>
          </a:prstGeom>
        </p:spPr>
        <p:txBody>
          <a:bodyPr/>
          <a:lstStyle>
            <a:lvl1pPr marL="0" indent="0">
              <a:buNone/>
              <a:defRPr sz="14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PROCESS APIs</a:t>
            </a:r>
          </a:p>
        </p:txBody>
      </p:sp>
      <p:sp>
        <p:nvSpPr>
          <p:cNvPr id="28" name="Text Placeholder 2">
            <a:extLst>
              <a:ext uri="{FF2B5EF4-FFF2-40B4-BE49-F238E27FC236}">
                <a16:creationId xmlns:a16="http://schemas.microsoft.com/office/drawing/2014/main" id="{BC6F4D0A-53D2-4E79-832E-8E04CBA8D262}"/>
              </a:ext>
            </a:extLst>
          </p:cNvPr>
          <p:cNvSpPr>
            <a:spLocks noGrp="1"/>
          </p:cNvSpPr>
          <p:nvPr>
            <p:ph type="body" sz="quarter" idx="22" hasCustomPrompt="1"/>
          </p:nvPr>
        </p:nvSpPr>
        <p:spPr>
          <a:xfrm>
            <a:off x="6151805" y="2128363"/>
            <a:ext cx="2743200" cy="342900"/>
          </a:xfrm>
          <a:prstGeom prst="rect">
            <a:avLst/>
          </a:prstGeom>
        </p:spPr>
        <p:txBody>
          <a:bodyPr/>
          <a:lstStyle>
            <a:lvl1pPr marL="0" indent="0">
              <a:buNone/>
              <a:defRPr sz="14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EXPERIENCE APIs</a:t>
            </a:r>
          </a:p>
        </p:txBody>
      </p:sp>
      <p:sp>
        <p:nvSpPr>
          <p:cNvPr id="30" name="Text Placeholder 8">
            <a:extLst>
              <a:ext uri="{FF2B5EF4-FFF2-40B4-BE49-F238E27FC236}">
                <a16:creationId xmlns:a16="http://schemas.microsoft.com/office/drawing/2014/main" id="{A922B017-7358-4902-B3F3-59324C0900FB}"/>
              </a:ext>
            </a:extLst>
          </p:cNvPr>
          <p:cNvSpPr>
            <a:spLocks noGrp="1"/>
          </p:cNvSpPr>
          <p:nvPr>
            <p:ph type="body" sz="quarter" idx="14" hasCustomPrompt="1"/>
          </p:nvPr>
        </p:nvSpPr>
        <p:spPr>
          <a:xfrm>
            <a:off x="263070" y="1168400"/>
            <a:ext cx="8631936" cy="320040"/>
          </a:xfrm>
          <a:prstGeom prst="rect">
            <a:avLst/>
          </a:prstGeom>
        </p:spPr>
        <p:txBody>
          <a:bodyPr/>
          <a:lstStyle>
            <a:lvl1pPr marL="0" indent="0">
              <a:lnSpc>
                <a:spcPct val="100000"/>
              </a:lnSpc>
              <a:buNone/>
              <a:defRPr sz="1400">
                <a:solidFill>
                  <a:srgbClr val="000000"/>
                </a:solidFill>
                <a:latin typeface="Arial" panose="020B0604020202020204" pitchFamily="34" charset="0"/>
                <a:cs typeface="Arial" panose="020B0604020202020204" pitchFamily="34" charset="0"/>
              </a:defRPr>
            </a:lvl1pPr>
          </a:lstStyle>
          <a:p>
            <a:r>
              <a:rPr lang="en-US" dirty="0"/>
              <a:t>A peep at some distant orb has power to raise and purify our thoughts like a strain of sacred music.</a:t>
            </a:r>
          </a:p>
        </p:txBody>
      </p:sp>
      <p:sp>
        <p:nvSpPr>
          <p:cNvPr id="31" name="Google Shape;2225;p257">
            <a:extLst>
              <a:ext uri="{FF2B5EF4-FFF2-40B4-BE49-F238E27FC236}">
                <a16:creationId xmlns:a16="http://schemas.microsoft.com/office/drawing/2014/main" id="{58C7BBAE-1F24-40BA-BC23-E29D98E1B8DB}"/>
              </a:ext>
            </a:extLst>
          </p:cNvPr>
          <p:cNvSpPr/>
          <p:nvPr userDrawn="1"/>
        </p:nvSpPr>
        <p:spPr>
          <a:xfrm flipV="1">
            <a:off x="481031" y="1878875"/>
            <a:ext cx="5760720" cy="0"/>
          </a:xfrm>
          <a:prstGeom prst="line">
            <a:avLst/>
          </a:prstGeom>
          <a:ln w="28575">
            <a:solidFill>
              <a:schemeClr val="bg2">
                <a:lumMod val="50000"/>
              </a:schemeClr>
            </a:solidFill>
            <a:miter/>
          </a:ln>
        </p:spPr>
        <p:txBody>
          <a:bodyPr lIns="27432" tIns="27432" rIns="27432" bIns="27432"/>
          <a:lstStyle/>
          <a:p>
            <a:endParaRPr sz="675">
              <a:latin typeface="Arial" panose="020B0604020202020204" pitchFamily="34" charset="0"/>
              <a:cs typeface="Arial" panose="020B0604020202020204" pitchFamily="34" charset="0"/>
            </a:endParaRPr>
          </a:p>
        </p:txBody>
      </p:sp>
      <p:sp>
        <p:nvSpPr>
          <p:cNvPr id="53" name="Text Placeholder 38">
            <a:extLst>
              <a:ext uri="{FF2B5EF4-FFF2-40B4-BE49-F238E27FC236}">
                <a16:creationId xmlns:a16="http://schemas.microsoft.com/office/drawing/2014/main" id="{1F5B145E-15C3-4A98-9044-C60D17BF91D8}"/>
              </a:ext>
            </a:extLst>
          </p:cNvPr>
          <p:cNvSpPr>
            <a:spLocks noGrp="1"/>
          </p:cNvSpPr>
          <p:nvPr>
            <p:ph type="body" sz="quarter" idx="15" hasCustomPrompt="1"/>
          </p:nvPr>
        </p:nvSpPr>
        <p:spPr>
          <a:xfrm>
            <a:off x="263069" y="1740079"/>
            <a:ext cx="274320" cy="274320"/>
          </a:xfrm>
          <a:prstGeom prst="ellipse">
            <a:avLst/>
          </a:prstGeom>
          <a:solidFill>
            <a:schemeClr val="accent3"/>
          </a:solidFill>
        </p:spPr>
        <p:txBody>
          <a:bodyPr anchor="ctr">
            <a:normAutofit/>
          </a:bodyPr>
          <a:lstStyle>
            <a:lvl1pPr marL="0" indent="0" algn="ctr">
              <a:buFont typeface="Arial" pitchFamily="34" charset="0"/>
              <a:buNone/>
              <a:defRPr sz="1400" b="0">
                <a:solidFill>
                  <a:schemeClr val="bg1"/>
                </a:solidFill>
                <a:latin typeface="Arial" panose="020B0604020202020204" pitchFamily="34" charset="0"/>
                <a:cs typeface="Arial" panose="020B060402020202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dirty="0"/>
              <a:t></a:t>
            </a:r>
          </a:p>
        </p:txBody>
      </p:sp>
      <p:sp>
        <p:nvSpPr>
          <p:cNvPr id="54" name="Text Placeholder 38">
            <a:extLst>
              <a:ext uri="{FF2B5EF4-FFF2-40B4-BE49-F238E27FC236}">
                <a16:creationId xmlns:a16="http://schemas.microsoft.com/office/drawing/2014/main" id="{9251BB50-2AC0-4013-80CC-555CA8967957}"/>
              </a:ext>
            </a:extLst>
          </p:cNvPr>
          <p:cNvSpPr>
            <a:spLocks noGrp="1"/>
          </p:cNvSpPr>
          <p:nvPr>
            <p:ph type="body" sz="quarter" idx="24" hasCustomPrompt="1"/>
          </p:nvPr>
        </p:nvSpPr>
        <p:spPr>
          <a:xfrm>
            <a:off x="3207437" y="1740079"/>
            <a:ext cx="274320" cy="274320"/>
          </a:xfrm>
          <a:prstGeom prst="ellipse">
            <a:avLst/>
          </a:prstGeom>
          <a:solidFill>
            <a:schemeClr val="bg2">
              <a:lumMod val="75000"/>
            </a:schemeClr>
          </a:solidFill>
        </p:spPr>
        <p:txBody>
          <a:bodyPr anchor="ctr">
            <a:normAutofit/>
          </a:bodyPr>
          <a:lstStyle>
            <a:lvl1pPr marL="0" indent="0" algn="ctr">
              <a:buFont typeface="Arial" pitchFamily="34" charset="0"/>
              <a:buNone/>
              <a:defRPr sz="1400" b="0">
                <a:solidFill>
                  <a:schemeClr val="bg1"/>
                </a:solidFill>
                <a:latin typeface="Arial" panose="020B0604020202020204" pitchFamily="34" charset="0"/>
                <a:cs typeface="Arial" panose="020B060402020202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dirty="0"/>
              <a:t></a:t>
            </a:r>
          </a:p>
        </p:txBody>
      </p:sp>
      <p:sp>
        <p:nvSpPr>
          <p:cNvPr id="55" name="Text Placeholder 38">
            <a:extLst>
              <a:ext uri="{FF2B5EF4-FFF2-40B4-BE49-F238E27FC236}">
                <a16:creationId xmlns:a16="http://schemas.microsoft.com/office/drawing/2014/main" id="{EFF39E36-792D-4AC0-915F-F5D4FC96869B}"/>
              </a:ext>
            </a:extLst>
          </p:cNvPr>
          <p:cNvSpPr>
            <a:spLocks noGrp="1"/>
          </p:cNvSpPr>
          <p:nvPr>
            <p:ph type="body" sz="quarter" idx="25" hasCustomPrompt="1"/>
          </p:nvPr>
        </p:nvSpPr>
        <p:spPr>
          <a:xfrm>
            <a:off x="6155077" y="1740079"/>
            <a:ext cx="274320" cy="274320"/>
          </a:xfrm>
          <a:prstGeom prst="ellipse">
            <a:avLst/>
          </a:prstGeom>
          <a:solidFill>
            <a:schemeClr val="bg2">
              <a:lumMod val="75000"/>
            </a:schemeClr>
          </a:solidFill>
        </p:spPr>
        <p:txBody>
          <a:bodyPr anchor="ctr">
            <a:normAutofit/>
          </a:bodyPr>
          <a:lstStyle>
            <a:lvl1pPr marL="0" indent="0" algn="ctr">
              <a:buFont typeface="Arial" pitchFamily="34" charset="0"/>
              <a:buNone/>
              <a:defRPr sz="1400" b="0">
                <a:solidFill>
                  <a:schemeClr val="bg1"/>
                </a:solidFill>
                <a:latin typeface="Arial" panose="020B0604020202020204" pitchFamily="34" charset="0"/>
                <a:cs typeface="Arial" panose="020B060402020202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dirty="0"/>
              <a:t></a:t>
            </a:r>
          </a:p>
        </p:txBody>
      </p:sp>
      <p:pic>
        <p:nvPicPr>
          <p:cNvPr id="32" name="Picture 31" descr="Logo&#10;&#10;Description automatically generated">
            <a:extLst>
              <a:ext uri="{FF2B5EF4-FFF2-40B4-BE49-F238E27FC236}">
                <a16:creationId xmlns:a16="http://schemas.microsoft.com/office/drawing/2014/main" id="{46B9C39F-9BF7-46F0-8990-BFFE2AB83E11}"/>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61AAD0B9-BF1F-44BD-A18D-55B5161A7B44}"/>
              </a:ext>
            </a:extLst>
          </p:cNvPr>
          <p:cNvSpPr>
            <a:spLocks noGrp="1"/>
          </p:cNvSpPr>
          <p:nvPr>
            <p:ph type="body" sz="quarter" idx="27" hasCustomPrompt="1"/>
          </p:nvPr>
        </p:nvSpPr>
        <p:spPr>
          <a:xfrm>
            <a:off x="263069" y="2552700"/>
            <a:ext cx="2743200" cy="2331994"/>
          </a:xfrm>
        </p:spPr>
        <p:txBody>
          <a:bodyPr/>
          <a:lstStyle>
            <a:lvl1pPr marL="0" indent="0">
              <a:buNone/>
              <a:defRPr sz="1000"/>
            </a:lvl1pPr>
          </a:lstStyle>
          <a:p>
            <a:pPr lvl="0"/>
            <a:r>
              <a:rPr lang="en-US" dirty="0"/>
              <a:t>Your core systems of record (e.g. ERP, customer and billing systems, proprietary databases etc.) are often not easily accessible because they have proprietary connectivity interfaces and require highly specific skills, which are not readily available within the company (typically a major bottleneck). System APIs provide a means of insulating the user from the complexity or any changes to the underlying systems.</a:t>
            </a:r>
          </a:p>
        </p:txBody>
      </p:sp>
      <p:sp>
        <p:nvSpPr>
          <p:cNvPr id="37" name="Text Placeholder 2">
            <a:extLst>
              <a:ext uri="{FF2B5EF4-FFF2-40B4-BE49-F238E27FC236}">
                <a16:creationId xmlns:a16="http://schemas.microsoft.com/office/drawing/2014/main" id="{0BEA9011-6120-4A13-9687-21CE978AACF1}"/>
              </a:ext>
            </a:extLst>
          </p:cNvPr>
          <p:cNvSpPr>
            <a:spLocks noGrp="1"/>
          </p:cNvSpPr>
          <p:nvPr>
            <p:ph type="body" sz="quarter" idx="28" hasCustomPrompt="1"/>
          </p:nvPr>
        </p:nvSpPr>
        <p:spPr>
          <a:xfrm>
            <a:off x="3207437" y="2552700"/>
            <a:ext cx="2743200" cy="2331994"/>
          </a:xfrm>
        </p:spPr>
        <p:txBody>
          <a:bodyPr/>
          <a:lstStyle>
            <a:lvl1pPr marL="0" indent="0">
              <a:buNone/>
              <a:defRPr sz="1000"/>
            </a:lvl1pPr>
          </a:lstStyle>
          <a:p>
            <a:pPr lvl="0"/>
            <a:r>
              <a:rPr lang="en-US" dirty="0"/>
              <a:t>These APIs interact with and shape data within a single system or across systems (breaking down data silos) and are created here without a dependence on the source systems from which that data originates, as well as the target channels through which that data is to be delivered.</a:t>
            </a:r>
          </a:p>
        </p:txBody>
      </p:sp>
      <p:sp>
        <p:nvSpPr>
          <p:cNvPr id="38" name="Text Placeholder 2">
            <a:extLst>
              <a:ext uri="{FF2B5EF4-FFF2-40B4-BE49-F238E27FC236}">
                <a16:creationId xmlns:a16="http://schemas.microsoft.com/office/drawing/2014/main" id="{93E2899A-BCA7-40EA-BBDD-E77052F601DE}"/>
              </a:ext>
            </a:extLst>
          </p:cNvPr>
          <p:cNvSpPr>
            <a:spLocks noGrp="1"/>
          </p:cNvSpPr>
          <p:nvPr>
            <p:ph type="body" sz="quarter" idx="29" hasCustomPrompt="1"/>
          </p:nvPr>
        </p:nvSpPr>
        <p:spPr>
          <a:xfrm>
            <a:off x="6151805" y="2552700"/>
            <a:ext cx="2743200" cy="2331994"/>
          </a:xfrm>
        </p:spPr>
        <p:txBody>
          <a:bodyPr/>
          <a:lstStyle>
            <a:lvl1pPr marL="0" indent="0">
              <a:buNone/>
              <a:defRPr sz="1000"/>
            </a:lvl1pPr>
          </a:lstStyle>
          <a:p>
            <a:pPr lvl="0"/>
            <a:r>
              <a:rPr lang="en-US" dirty="0"/>
              <a:t>Data is now consumed across a broad set of channels, each of which wants access to the same data but in a variety of different forms. Experience APIs are the means by which data can be reconfigured so that it is most easily consumed by its intended audience, all from a common data source, rather than setting up separate point-to-point integrations for each channel.	</a:t>
            </a:r>
          </a:p>
        </p:txBody>
      </p:sp>
    </p:spTree>
    <p:extLst>
      <p:ext uri="{BB962C8B-B14F-4D97-AF65-F5344CB8AC3E}">
        <p14:creationId xmlns:p14="http://schemas.microsoft.com/office/powerpoint/2010/main" val="395014853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Content_1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70" y="258806"/>
            <a:ext cx="2743200"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lnSpc>
                <a:spcPct val="100000"/>
              </a:lnSpc>
              <a:defRPr lang="en-US" dirty="0"/>
            </a:lvl1pPr>
          </a:lstStyle>
          <a:p>
            <a:pPr lvl="0"/>
            <a:r>
              <a:rPr lang="en-US" dirty="0"/>
              <a:t>Bulleted List</a:t>
            </a:r>
            <a:br>
              <a:rPr lang="en-US" dirty="0"/>
            </a:br>
            <a:r>
              <a:rPr lang="en-US" dirty="0"/>
              <a:t>Sample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311032"/>
            <a:ext cx="2743200" cy="342900"/>
          </a:xfrm>
          <a:prstGeom prst="rect">
            <a:avLst/>
          </a:prstGeom>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 TEXT WIDTH</a:t>
            </a:r>
          </a:p>
        </p:txBody>
      </p:sp>
      <p:sp>
        <p:nvSpPr>
          <p:cNvPr id="26" name="Google Shape;2200;p256">
            <a:extLst>
              <a:ext uri="{FF2B5EF4-FFF2-40B4-BE49-F238E27FC236}">
                <a16:creationId xmlns:a16="http://schemas.microsoft.com/office/drawing/2014/main" id="{267A40AE-4598-4FF3-BD0F-FAA8462BA434}"/>
              </a:ext>
            </a:extLst>
          </p:cNvPr>
          <p:cNvSpPr/>
          <p:nvPr userDrawn="1"/>
        </p:nvSpPr>
        <p:spPr>
          <a:xfrm flipH="1">
            <a:off x="3439650" y="425096"/>
            <a:ext cx="0" cy="3398759"/>
          </a:xfrm>
          <a:prstGeom prst="line">
            <a:avLst/>
          </a:prstGeom>
          <a:ln w="28575">
            <a:solidFill>
              <a:schemeClr val="bg2">
                <a:lumMod val="50000"/>
              </a:schemeClr>
            </a:solidFill>
            <a:miter/>
          </a:ln>
        </p:spPr>
        <p:txBody>
          <a:bodyPr lIns="27432" tIns="27432" rIns="27432" bIns="27432"/>
          <a:lstStyle/>
          <a:p>
            <a:pPr lvl="0" algn="ctr"/>
            <a:endParaRPr sz="675">
              <a:latin typeface="Arial" panose="020B0604020202020204" pitchFamily="34" charset="0"/>
              <a:cs typeface="Arial" panose="020B0604020202020204" pitchFamily="34" charset="0"/>
            </a:endParaRPr>
          </a:p>
        </p:txBody>
      </p:sp>
      <p:sp>
        <p:nvSpPr>
          <p:cNvPr id="29" name="Google Shape;2203;p256">
            <a:extLst>
              <a:ext uri="{FF2B5EF4-FFF2-40B4-BE49-F238E27FC236}">
                <a16:creationId xmlns:a16="http://schemas.microsoft.com/office/drawing/2014/main" id="{7AE6AA68-1A00-40BF-A325-3E61C730855B}"/>
              </a:ext>
            </a:extLst>
          </p:cNvPr>
          <p:cNvSpPr/>
          <p:nvPr userDrawn="1"/>
        </p:nvSpPr>
        <p:spPr>
          <a:xfrm>
            <a:off x="3342044" y="372567"/>
            <a:ext cx="154084" cy="10505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FFFFFF"/>
          </a:solidFill>
          <a:ln w="12700">
            <a:miter lim="400000"/>
          </a:ln>
        </p:spPr>
        <p:txBody>
          <a:bodyPr lIns="27432" tIns="27432" rIns="27432" bIns="27432" anchor="ctr"/>
          <a:lstStyle/>
          <a:p>
            <a:pPr>
              <a:defRPr sz="3400">
                <a:latin typeface="Proxima Nova"/>
                <a:ea typeface="Proxima Nova"/>
                <a:cs typeface="Proxima Nova"/>
                <a:sym typeface="Proxima Nova"/>
              </a:defRPr>
            </a:pPr>
            <a:endParaRPr sz="1275" b="0" i="0" dirty="0">
              <a:latin typeface="Arial" panose="020B0604020202020204" pitchFamily="34" charset="0"/>
              <a:cs typeface="Arial" panose="020B0604020202020204" pitchFamily="34" charset="0"/>
            </a:endParaRPr>
          </a:p>
        </p:txBody>
      </p:sp>
      <p:sp>
        <p:nvSpPr>
          <p:cNvPr id="36" name="Google Shape;2210;p256">
            <a:extLst>
              <a:ext uri="{FF2B5EF4-FFF2-40B4-BE49-F238E27FC236}">
                <a16:creationId xmlns:a16="http://schemas.microsoft.com/office/drawing/2014/main" id="{73424DBB-363A-4FE2-8820-7810EEE8781E}"/>
              </a:ext>
            </a:extLst>
          </p:cNvPr>
          <p:cNvSpPr txBox="1"/>
          <p:nvPr userDrawn="1"/>
        </p:nvSpPr>
        <p:spPr>
          <a:xfrm>
            <a:off x="3790535" y="258806"/>
            <a:ext cx="2333428"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648667">
              <a:defRPr sz="2400" b="1" cap="all">
                <a:solidFill>
                  <a:srgbClr val="484848"/>
                </a:solidFill>
              </a:defRPr>
            </a:lvl1pPr>
          </a:lstStyle>
          <a:p>
            <a:endParaRPr sz="900" dirty="0"/>
          </a:p>
        </p:txBody>
      </p:sp>
      <p:sp>
        <p:nvSpPr>
          <p:cNvPr id="37" name="Google Shape;2211;p256">
            <a:extLst>
              <a:ext uri="{FF2B5EF4-FFF2-40B4-BE49-F238E27FC236}">
                <a16:creationId xmlns:a16="http://schemas.microsoft.com/office/drawing/2014/main" id="{60ED8404-8FFC-425A-B57A-4F2F4F7B6C0A}"/>
              </a:ext>
            </a:extLst>
          </p:cNvPr>
          <p:cNvSpPr txBox="1"/>
          <p:nvPr userDrawn="1"/>
        </p:nvSpPr>
        <p:spPr>
          <a:xfrm>
            <a:off x="3790526" y="512229"/>
            <a:ext cx="2845302" cy="150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600"/>
            </a:lvl1pPr>
          </a:lstStyle>
          <a:p>
            <a:endParaRPr sz="975" dirty="0"/>
          </a:p>
        </p:txBody>
      </p:sp>
      <p:sp>
        <p:nvSpPr>
          <p:cNvPr id="44" name="Text Placeholder 2">
            <a:extLst>
              <a:ext uri="{FF2B5EF4-FFF2-40B4-BE49-F238E27FC236}">
                <a16:creationId xmlns:a16="http://schemas.microsoft.com/office/drawing/2014/main" id="{506EABE2-886B-45D2-9D68-115622EF412B}"/>
              </a:ext>
            </a:extLst>
          </p:cNvPr>
          <p:cNvSpPr>
            <a:spLocks noGrp="1"/>
          </p:cNvSpPr>
          <p:nvPr>
            <p:ph type="body" sz="quarter" idx="18" hasCustomPrompt="1"/>
          </p:nvPr>
        </p:nvSpPr>
        <p:spPr>
          <a:xfrm>
            <a:off x="3640751" y="249561"/>
            <a:ext cx="5258773" cy="342900"/>
          </a:xfrm>
          <a:prstGeom prst="rect">
            <a:avLst/>
          </a:prstGeom>
        </p:spPr>
        <p:txBody>
          <a:bodyPr/>
          <a:lstStyle>
            <a:lvl1pPr marL="0" indent="0">
              <a:lnSpc>
                <a:spcPct val="100000"/>
              </a:lnSpc>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Bulleted List #1</a:t>
            </a:r>
          </a:p>
        </p:txBody>
      </p:sp>
      <p:sp>
        <p:nvSpPr>
          <p:cNvPr id="52" name="Text Placeholder 2">
            <a:extLst>
              <a:ext uri="{FF2B5EF4-FFF2-40B4-BE49-F238E27FC236}">
                <a16:creationId xmlns:a16="http://schemas.microsoft.com/office/drawing/2014/main" id="{8ED0E077-D56A-407B-8F24-8D284D78CB47}"/>
              </a:ext>
            </a:extLst>
          </p:cNvPr>
          <p:cNvSpPr>
            <a:spLocks noGrp="1"/>
          </p:cNvSpPr>
          <p:nvPr>
            <p:ph type="body" sz="quarter" idx="20" hasCustomPrompt="1"/>
          </p:nvPr>
        </p:nvSpPr>
        <p:spPr>
          <a:xfrm>
            <a:off x="3640751" y="3511729"/>
            <a:ext cx="5258773" cy="342900"/>
          </a:xfrm>
          <a:prstGeom prst="rect">
            <a:avLst/>
          </a:prstGeom>
        </p:spPr>
        <p:txBody>
          <a:bodyPr/>
          <a:lstStyle>
            <a:lvl1pPr marL="0" indent="0">
              <a:lnSpc>
                <a:spcPct val="100000"/>
              </a:lnSpc>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Bulleted List #3</a:t>
            </a:r>
          </a:p>
        </p:txBody>
      </p:sp>
      <p:sp>
        <p:nvSpPr>
          <p:cNvPr id="60" name="Text Placeholder 2">
            <a:extLst>
              <a:ext uri="{FF2B5EF4-FFF2-40B4-BE49-F238E27FC236}">
                <a16:creationId xmlns:a16="http://schemas.microsoft.com/office/drawing/2014/main" id="{D51A1F9A-7B70-42A2-834B-95ED9BD2EA74}"/>
              </a:ext>
            </a:extLst>
          </p:cNvPr>
          <p:cNvSpPr>
            <a:spLocks noGrp="1"/>
          </p:cNvSpPr>
          <p:nvPr>
            <p:ph type="body" sz="quarter" idx="22" hasCustomPrompt="1"/>
          </p:nvPr>
        </p:nvSpPr>
        <p:spPr>
          <a:xfrm>
            <a:off x="3640751" y="1878688"/>
            <a:ext cx="5258773" cy="342900"/>
          </a:xfrm>
          <a:prstGeom prst="rect">
            <a:avLst/>
          </a:prstGeom>
        </p:spPr>
        <p:txBody>
          <a:bodyPr/>
          <a:lstStyle>
            <a:lvl1pPr marL="0" indent="0">
              <a:lnSpc>
                <a:spcPct val="100000"/>
              </a:lnSpc>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Bulleted List #2</a:t>
            </a:r>
          </a:p>
        </p:txBody>
      </p:sp>
      <p:sp>
        <p:nvSpPr>
          <p:cNvPr id="63" name="Text Placeholder 38">
            <a:extLst>
              <a:ext uri="{FF2B5EF4-FFF2-40B4-BE49-F238E27FC236}">
                <a16:creationId xmlns:a16="http://schemas.microsoft.com/office/drawing/2014/main" id="{DD89900C-8D2D-4C9D-ADA7-B6823EA5E579}"/>
              </a:ext>
            </a:extLst>
          </p:cNvPr>
          <p:cNvSpPr>
            <a:spLocks noGrp="1"/>
          </p:cNvSpPr>
          <p:nvPr>
            <p:ph type="body" sz="quarter" idx="15" hasCustomPrompt="1"/>
          </p:nvPr>
        </p:nvSpPr>
        <p:spPr>
          <a:xfrm>
            <a:off x="3302490" y="261813"/>
            <a:ext cx="274320" cy="274320"/>
          </a:xfrm>
          <a:prstGeom prst="ellipse">
            <a:avLst/>
          </a:prstGeom>
          <a:solidFill>
            <a:schemeClr val="accent3"/>
          </a:solidFill>
        </p:spPr>
        <p:txBody>
          <a:bodyPr anchor="ctr">
            <a:normAutofit/>
          </a:bodyPr>
          <a:lstStyle>
            <a:lvl1pPr marL="0" indent="0" algn="ctr">
              <a:buFont typeface="Arial" pitchFamily="34" charset="0"/>
              <a:buNone/>
              <a:defRPr sz="1400" b="0">
                <a:solidFill>
                  <a:schemeClr val="bg1"/>
                </a:solidFill>
                <a:latin typeface="Arial" panose="020B0604020202020204" pitchFamily="34" charset="0"/>
                <a:cs typeface="Arial" panose="020B060402020202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dirty="0"/>
              <a:t></a:t>
            </a:r>
          </a:p>
        </p:txBody>
      </p:sp>
      <p:sp>
        <p:nvSpPr>
          <p:cNvPr id="66" name="Text Placeholder 38">
            <a:extLst>
              <a:ext uri="{FF2B5EF4-FFF2-40B4-BE49-F238E27FC236}">
                <a16:creationId xmlns:a16="http://schemas.microsoft.com/office/drawing/2014/main" id="{8EF9831A-839D-4A52-8EF8-86CFAF15419B}"/>
              </a:ext>
            </a:extLst>
          </p:cNvPr>
          <p:cNvSpPr>
            <a:spLocks noGrp="1"/>
          </p:cNvSpPr>
          <p:nvPr>
            <p:ph type="body" sz="quarter" idx="24" hasCustomPrompt="1"/>
          </p:nvPr>
        </p:nvSpPr>
        <p:spPr>
          <a:xfrm>
            <a:off x="3302490" y="1919612"/>
            <a:ext cx="274320" cy="274320"/>
          </a:xfrm>
          <a:prstGeom prst="ellipse">
            <a:avLst/>
          </a:prstGeom>
          <a:solidFill>
            <a:schemeClr val="bg2">
              <a:lumMod val="75000"/>
            </a:schemeClr>
          </a:solidFill>
        </p:spPr>
        <p:txBody>
          <a:bodyPr anchor="ctr">
            <a:normAutofit/>
          </a:bodyPr>
          <a:lstStyle>
            <a:lvl1pPr marL="0" indent="0" algn="ctr">
              <a:buFont typeface="Arial" pitchFamily="34" charset="0"/>
              <a:buNone/>
              <a:defRPr sz="1400" b="0">
                <a:solidFill>
                  <a:schemeClr val="bg1"/>
                </a:solidFill>
                <a:latin typeface="Arial" panose="020B0604020202020204" pitchFamily="34" charset="0"/>
                <a:cs typeface="Arial" panose="020B060402020202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dirty="0"/>
              <a:t></a:t>
            </a:r>
          </a:p>
        </p:txBody>
      </p:sp>
      <p:sp>
        <p:nvSpPr>
          <p:cNvPr id="67" name="Text Placeholder 38">
            <a:extLst>
              <a:ext uri="{FF2B5EF4-FFF2-40B4-BE49-F238E27FC236}">
                <a16:creationId xmlns:a16="http://schemas.microsoft.com/office/drawing/2014/main" id="{33B829BC-8A79-436A-8DB2-B18F86007E26}"/>
              </a:ext>
            </a:extLst>
          </p:cNvPr>
          <p:cNvSpPr>
            <a:spLocks noGrp="1"/>
          </p:cNvSpPr>
          <p:nvPr>
            <p:ph type="body" sz="quarter" idx="25" hasCustomPrompt="1"/>
          </p:nvPr>
        </p:nvSpPr>
        <p:spPr>
          <a:xfrm>
            <a:off x="3302490" y="3549636"/>
            <a:ext cx="274320" cy="274320"/>
          </a:xfrm>
          <a:prstGeom prst="ellipse">
            <a:avLst/>
          </a:prstGeom>
          <a:solidFill>
            <a:schemeClr val="bg2">
              <a:lumMod val="75000"/>
            </a:schemeClr>
          </a:solidFill>
        </p:spPr>
        <p:txBody>
          <a:bodyPr anchor="ctr">
            <a:normAutofit/>
          </a:bodyPr>
          <a:lstStyle>
            <a:lvl1pPr marL="0" indent="0" algn="ctr">
              <a:buFont typeface="Arial" pitchFamily="34" charset="0"/>
              <a:buNone/>
              <a:defRPr sz="1400" b="0">
                <a:solidFill>
                  <a:schemeClr val="bg1"/>
                </a:solidFill>
                <a:latin typeface="Arial" panose="020B0604020202020204" pitchFamily="34" charset="0"/>
                <a:cs typeface="Arial" panose="020B060402020202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dirty="0"/>
              <a:t></a:t>
            </a:r>
          </a:p>
        </p:txBody>
      </p:sp>
      <p:sp>
        <p:nvSpPr>
          <p:cNvPr id="30" name="Text Placeholder 28">
            <a:extLst>
              <a:ext uri="{FF2B5EF4-FFF2-40B4-BE49-F238E27FC236}">
                <a16:creationId xmlns:a16="http://schemas.microsoft.com/office/drawing/2014/main" id="{16D00D59-27BF-4CBB-8D0F-F6A099B5D111}"/>
              </a:ext>
            </a:extLst>
          </p:cNvPr>
          <p:cNvSpPr>
            <a:spLocks noGrp="1"/>
          </p:cNvSpPr>
          <p:nvPr>
            <p:ph type="body" sz="quarter" idx="34" hasCustomPrompt="1"/>
          </p:nvPr>
        </p:nvSpPr>
        <p:spPr>
          <a:xfrm>
            <a:off x="263068" y="1878688"/>
            <a:ext cx="2743200" cy="1453329"/>
          </a:xfrm>
          <a:prstGeom prst="rect">
            <a:avLst/>
          </a:prstGeom>
        </p:spPr>
        <p:txBody>
          <a:bodyPr/>
          <a:lstStyle>
            <a:lvl1pPr marL="0" indent="0" algn="l">
              <a:lnSpc>
                <a:spcPct val="100000"/>
              </a:lnSpc>
              <a:buNone/>
              <a:defRPr sz="12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We help create resilient networks that are rapidly adaptable to regulatory changes, manage distributed energy resources and renewable energy, and ultimately improve customer experience.</a:t>
            </a:r>
          </a:p>
        </p:txBody>
      </p:sp>
      <p:pic>
        <p:nvPicPr>
          <p:cNvPr id="31" name="Picture 30" descr="Logo&#10;&#10;Description automatically generated">
            <a:extLst>
              <a:ext uri="{FF2B5EF4-FFF2-40B4-BE49-F238E27FC236}">
                <a16:creationId xmlns:a16="http://schemas.microsoft.com/office/drawing/2014/main" id="{D9F30702-1780-4E33-88F9-FDC21AFE6F9A}"/>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1BC2467D-011B-4EA0-83AD-3CBECCD3B34B}"/>
              </a:ext>
            </a:extLst>
          </p:cNvPr>
          <p:cNvSpPr>
            <a:spLocks noGrp="1"/>
          </p:cNvSpPr>
          <p:nvPr>
            <p:ph type="body" sz="quarter" idx="37" hasCustomPrompt="1"/>
          </p:nvPr>
        </p:nvSpPr>
        <p:spPr>
          <a:xfrm>
            <a:off x="3640751" y="673100"/>
            <a:ext cx="5257800" cy="731520"/>
          </a:xfrm>
        </p:spPr>
        <p:txBody>
          <a:bodyPr/>
          <a:lstStyle>
            <a:lvl1pPr marL="0" indent="0">
              <a:lnSpc>
                <a:spcPct val="100000"/>
              </a:lnSpc>
              <a:buNone/>
              <a:defRPr sz="1000"/>
            </a:lvl1pPr>
          </a:lstStyle>
          <a:p>
            <a:pPr lvl="0"/>
            <a:r>
              <a:rPr lang="en-US" dirty="0"/>
              <a:t>A peep at some distant orb has power to raise and purify our thoughts like a strain of sacred music.</a:t>
            </a:r>
          </a:p>
        </p:txBody>
      </p:sp>
      <p:sp>
        <p:nvSpPr>
          <p:cNvPr id="35" name="Text Placeholder 2">
            <a:extLst>
              <a:ext uri="{FF2B5EF4-FFF2-40B4-BE49-F238E27FC236}">
                <a16:creationId xmlns:a16="http://schemas.microsoft.com/office/drawing/2014/main" id="{FC0F134D-D9D6-477F-82FA-C5440BFFDB34}"/>
              </a:ext>
            </a:extLst>
          </p:cNvPr>
          <p:cNvSpPr>
            <a:spLocks noGrp="1"/>
          </p:cNvSpPr>
          <p:nvPr>
            <p:ph type="body" sz="quarter" idx="38" hasCustomPrompt="1"/>
          </p:nvPr>
        </p:nvSpPr>
        <p:spPr>
          <a:xfrm>
            <a:off x="3640751" y="2299918"/>
            <a:ext cx="5257800" cy="731520"/>
          </a:xfrm>
        </p:spPr>
        <p:txBody>
          <a:bodyPr/>
          <a:lstStyle>
            <a:lvl1pPr marL="0" indent="0">
              <a:lnSpc>
                <a:spcPct val="100000"/>
              </a:lnSpc>
              <a:buNone/>
              <a:defRPr sz="1000"/>
            </a:lvl1pPr>
          </a:lstStyle>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a:t>
            </a:r>
          </a:p>
        </p:txBody>
      </p:sp>
      <p:sp>
        <p:nvSpPr>
          <p:cNvPr id="38" name="Text Placeholder 2">
            <a:extLst>
              <a:ext uri="{FF2B5EF4-FFF2-40B4-BE49-F238E27FC236}">
                <a16:creationId xmlns:a16="http://schemas.microsoft.com/office/drawing/2014/main" id="{407CEE17-9915-49C0-9527-7DFD537A8643}"/>
              </a:ext>
            </a:extLst>
          </p:cNvPr>
          <p:cNvSpPr>
            <a:spLocks noGrp="1"/>
          </p:cNvSpPr>
          <p:nvPr>
            <p:ph type="body" sz="quarter" idx="39" hasCustomPrompt="1"/>
          </p:nvPr>
        </p:nvSpPr>
        <p:spPr>
          <a:xfrm>
            <a:off x="3640751" y="3927633"/>
            <a:ext cx="5257800" cy="731520"/>
          </a:xfrm>
        </p:spPr>
        <p:txBody>
          <a:bodyPr/>
          <a:lstStyle>
            <a:lvl1pPr marL="0" indent="0">
              <a:lnSpc>
                <a:spcPct val="100000"/>
              </a:lnSpc>
              <a:buNone/>
              <a:defRPr sz="1000"/>
            </a:lvl1pPr>
          </a:lstStyle>
          <a:p>
            <a:pPr lvl="0"/>
            <a:r>
              <a:rPr lang="en-US" dirty="0"/>
              <a:t>A peep at some distant orb has power to raise and purify our thoughts like a strain of sacred music.</a:t>
            </a:r>
          </a:p>
        </p:txBody>
      </p:sp>
    </p:spTree>
    <p:extLst>
      <p:ext uri="{BB962C8B-B14F-4D97-AF65-F5344CB8AC3E}">
        <p14:creationId xmlns:p14="http://schemas.microsoft.com/office/powerpoint/2010/main" val="1651486552"/>
      </p:ext>
    </p:extLst>
  </p:cSld>
  <p:clrMapOvr>
    <a:masterClrMapping/>
  </p:clrMapOvr>
  <p:extLst>
    <p:ext uri="{DCECCB84-F9BA-43D5-87BE-67443E8EF086}">
      <p15:sldGuideLst xmlns:p15="http://schemas.microsoft.com/office/powerpoint/2012/main">
        <p15:guide id="3" orient="horz" pos="307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5DE54538-7A51-4829-84F2-1B587B76E3A6}"/>
              </a:ext>
            </a:extLst>
          </p:cNvPr>
          <p:cNvSpPr/>
          <p:nvPr userDrawn="1"/>
        </p:nvSpPr>
        <p:spPr>
          <a:xfrm>
            <a:off x="0" y="0"/>
            <a:ext cx="9144000" cy="4892040"/>
          </a:xfrm>
          <a:prstGeom prst="rect">
            <a:avLst/>
          </a:prstGeom>
          <a:solidFill>
            <a:schemeClr val="tx2"/>
          </a:solidFill>
          <a:ln w="12700">
            <a:miter lim="400000"/>
          </a:ln>
        </p:spPr>
        <p:txBody>
          <a:bodyPr lIns="27432" tIns="27432" rIns="27432" bIns="27432" anchor="ctr"/>
          <a:lstStyle/>
          <a:p>
            <a:endParaRPr sz="675" dirty="0">
              <a:latin typeface="Arial" panose="020B0604020202020204" pitchFamily="34" charset="0"/>
              <a:cs typeface="Arial" panose="020B0604020202020204" pitchFamily="34" charset="0"/>
            </a:endParaRPr>
          </a:p>
        </p:txBody>
      </p:sp>
      <p:sp>
        <p:nvSpPr>
          <p:cNvPr id="19" name="Text Placeholder 3">
            <a:extLst>
              <a:ext uri="{FF2B5EF4-FFF2-40B4-BE49-F238E27FC236}">
                <a16:creationId xmlns:a16="http://schemas.microsoft.com/office/drawing/2014/main" id="{3262785A-5F28-4E85-A7CB-FBDAD822A678}"/>
              </a:ext>
            </a:extLst>
          </p:cNvPr>
          <p:cNvSpPr>
            <a:spLocks noGrp="1"/>
          </p:cNvSpPr>
          <p:nvPr>
            <p:ph type="body" sz="quarter" idx="13" hasCustomPrompt="1"/>
          </p:nvPr>
        </p:nvSpPr>
        <p:spPr>
          <a:xfrm>
            <a:off x="263070" y="1187648"/>
            <a:ext cx="4114800" cy="3491032"/>
          </a:xfrm>
          <a:prstGeom prst="rect">
            <a:avLst/>
          </a:prstGeom>
        </p:spPr>
        <p:txBody>
          <a:bodyPr/>
          <a:lstStyle>
            <a:lvl1pPr marL="0" indent="0">
              <a:buNone/>
              <a:defRPr sz="2600">
                <a:solidFill>
                  <a:schemeClr val="bg1"/>
                </a:solidFill>
                <a:latin typeface="Arial" panose="020B0604020202020204" pitchFamily="34" charset="0"/>
                <a:cs typeface="Arial" panose="020B0604020202020204" pitchFamily="34" charset="0"/>
              </a:defRPr>
            </a:lvl1pPr>
            <a:lvl2pPr marL="190412" indent="0">
              <a:buNone/>
              <a:defRPr sz="3225">
                <a:solidFill>
                  <a:srgbClr val="4182FF"/>
                </a:solidFill>
              </a:defRPr>
            </a:lvl2pPr>
            <a:lvl3pPr marL="380825" indent="0">
              <a:buNone/>
              <a:defRPr sz="3225">
                <a:solidFill>
                  <a:srgbClr val="4182FF"/>
                </a:solidFill>
              </a:defRPr>
            </a:lvl3pPr>
            <a:lvl4pPr marL="571237" indent="0">
              <a:buNone/>
              <a:defRPr sz="3225">
                <a:solidFill>
                  <a:srgbClr val="4182FF"/>
                </a:solidFill>
              </a:defRPr>
            </a:lvl4pPr>
            <a:lvl5pPr marL="761649" indent="0">
              <a:buNone/>
              <a:defRPr sz="3225">
                <a:solidFill>
                  <a:srgbClr val="4182FF"/>
                </a:solidFill>
              </a:defRPr>
            </a:lvl5pPr>
          </a:lstStyle>
          <a:p>
            <a:pPr lvl="0"/>
            <a:r>
              <a:rPr lang="en-US" dirty="0"/>
              <a:t>Brand</a:t>
            </a:r>
          </a:p>
          <a:p>
            <a:pPr lvl="0"/>
            <a:r>
              <a:rPr lang="en-US" dirty="0"/>
              <a:t>Covers</a:t>
            </a:r>
          </a:p>
          <a:p>
            <a:pPr lvl="0"/>
            <a:r>
              <a:rPr lang="en-US" dirty="0"/>
              <a:t>Contents</a:t>
            </a:r>
          </a:p>
          <a:p>
            <a:pPr lvl="0"/>
            <a:r>
              <a:rPr lang="en-US" dirty="0"/>
              <a:t>Teams</a:t>
            </a:r>
          </a:p>
          <a:p>
            <a:pPr lvl="0"/>
            <a:r>
              <a:rPr lang="en-US" dirty="0"/>
              <a:t>Sections</a:t>
            </a:r>
          </a:p>
          <a:p>
            <a:pPr lvl="0"/>
            <a:r>
              <a:rPr lang="en-US" dirty="0"/>
              <a:t>Transitions</a:t>
            </a:r>
          </a:p>
        </p:txBody>
      </p:sp>
      <p:sp>
        <p:nvSpPr>
          <p:cNvPr id="20" name="Text Placeholder 3">
            <a:extLst>
              <a:ext uri="{FF2B5EF4-FFF2-40B4-BE49-F238E27FC236}">
                <a16:creationId xmlns:a16="http://schemas.microsoft.com/office/drawing/2014/main" id="{32203E6D-C103-4E35-A462-63F8E3E440B9}"/>
              </a:ext>
            </a:extLst>
          </p:cNvPr>
          <p:cNvSpPr>
            <a:spLocks noGrp="1"/>
          </p:cNvSpPr>
          <p:nvPr>
            <p:ph type="body" sz="quarter" idx="14" hasCustomPrompt="1"/>
          </p:nvPr>
        </p:nvSpPr>
        <p:spPr>
          <a:xfrm>
            <a:off x="4776946" y="1187648"/>
            <a:ext cx="4114800" cy="3491032"/>
          </a:xfrm>
          <a:prstGeom prst="rect">
            <a:avLst/>
          </a:prstGeom>
        </p:spPr>
        <p:txBody>
          <a:bodyPr/>
          <a:lstStyle>
            <a:lvl1pPr marL="0" indent="0">
              <a:buNone/>
              <a:defRPr sz="2600">
                <a:solidFill>
                  <a:schemeClr val="bg1"/>
                </a:solidFill>
                <a:latin typeface="Arial" panose="020B0604020202020204" pitchFamily="34" charset="0"/>
                <a:cs typeface="Arial" panose="020B0604020202020204" pitchFamily="34" charset="0"/>
              </a:defRPr>
            </a:lvl1pPr>
            <a:lvl2pPr marL="190412" indent="0">
              <a:buNone/>
              <a:defRPr sz="3225">
                <a:solidFill>
                  <a:srgbClr val="4182FF"/>
                </a:solidFill>
              </a:defRPr>
            </a:lvl2pPr>
            <a:lvl3pPr marL="380825" indent="0">
              <a:buNone/>
              <a:defRPr sz="3225">
                <a:solidFill>
                  <a:srgbClr val="4182FF"/>
                </a:solidFill>
              </a:defRPr>
            </a:lvl3pPr>
            <a:lvl4pPr marL="571237" indent="0">
              <a:buNone/>
              <a:defRPr sz="3225">
                <a:solidFill>
                  <a:srgbClr val="4182FF"/>
                </a:solidFill>
              </a:defRPr>
            </a:lvl4pPr>
            <a:lvl5pPr marL="761649" indent="0">
              <a:buNone/>
              <a:defRPr sz="3225">
                <a:solidFill>
                  <a:srgbClr val="4182FF"/>
                </a:solidFill>
              </a:defRPr>
            </a:lvl5pPr>
          </a:lstStyle>
          <a:p>
            <a:pPr lvl="0"/>
            <a:r>
              <a:rPr lang="en-US" dirty="0"/>
              <a:t>Text Content</a:t>
            </a:r>
          </a:p>
          <a:p>
            <a:pPr lvl="0"/>
            <a:r>
              <a:rPr lang="en-US" dirty="0"/>
              <a:t>Visual Content</a:t>
            </a:r>
          </a:p>
          <a:p>
            <a:pPr lvl="0"/>
            <a:r>
              <a:rPr lang="en-US" dirty="0"/>
              <a:t>Proposal</a:t>
            </a:r>
          </a:p>
          <a:p>
            <a:pPr lvl="0"/>
            <a:r>
              <a:rPr lang="en-US" dirty="0"/>
              <a:t>Case Studies</a:t>
            </a:r>
          </a:p>
          <a:p>
            <a:pPr lvl="0"/>
            <a:r>
              <a:rPr lang="en-US" dirty="0"/>
              <a:t>Infographics</a:t>
            </a:r>
          </a:p>
        </p:txBody>
      </p:sp>
      <p:sp>
        <p:nvSpPr>
          <p:cNvPr id="47" name="Title 1"/>
          <p:cNvSpPr>
            <a:spLocks noGrp="1"/>
          </p:cNvSpPr>
          <p:nvPr>
            <p:ph type="ctrTitle" hasCustomPrompt="1"/>
          </p:nvPr>
        </p:nvSpPr>
        <p:spPr>
          <a:xfrm>
            <a:off x="268954" y="258807"/>
            <a:ext cx="8622792" cy="909593"/>
          </a:xfrm>
          <a:prstGeom prst="rect">
            <a:avLst/>
          </a:prstGeom>
          <a:noFill/>
        </p:spPr>
        <p:txBody>
          <a:bodyPr wrap="square" lIns="0" rtlCol="0" anchor="t" anchorCtr="0">
            <a:noAutofit/>
          </a:bodyPr>
          <a:lstStyle>
            <a:lvl1pPr marL="0" algn="l">
              <a:lnSpc>
                <a:spcPct val="100000"/>
              </a:lnSpc>
              <a:tabLst>
                <a:tab pos="457200" algn="l"/>
              </a:tabLst>
              <a:defRPr lang="en-US" sz="2400" u="none" dirty="0">
                <a:solidFill>
                  <a:schemeClr val="bg1"/>
                </a:solidFill>
                <a:latin typeface="Arial" panose="020B0604020202020204" pitchFamily="34" charset="0"/>
                <a:ea typeface="+mn-ea"/>
                <a:cs typeface="Arial" panose="020B0604020202020204" pitchFamily="34" charset="0"/>
              </a:defRPr>
            </a:lvl1pPr>
          </a:lstStyle>
          <a:p>
            <a:pPr marL="0" lvl="0" algn="l"/>
            <a:r>
              <a:rPr lang="en-US" dirty="0"/>
              <a:t>CONTENTS</a:t>
            </a: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71948" y="4978614"/>
            <a:ext cx="503788" cy="94721"/>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1" name="Picture 20" descr="Logo&#10;&#10;Description automatically generated">
            <a:extLst>
              <a:ext uri="{FF2B5EF4-FFF2-40B4-BE49-F238E27FC236}">
                <a16:creationId xmlns:a16="http://schemas.microsoft.com/office/drawing/2014/main" id="{201F0F25-E746-43C9-AE53-94EDBD2C5F00}"/>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424197532"/>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Content_1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813052"/>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Bulleted List</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675237"/>
            <a:ext cx="4206240" cy="342900"/>
          </a:xfrm>
          <a:prstGeom prst="rect">
            <a:avLst/>
          </a:prstGeom>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1</a:t>
            </a:r>
          </a:p>
        </p:txBody>
      </p:sp>
      <p:sp>
        <p:nvSpPr>
          <p:cNvPr id="28" name="Text Placeholder 2">
            <a:extLst>
              <a:ext uri="{FF2B5EF4-FFF2-40B4-BE49-F238E27FC236}">
                <a16:creationId xmlns:a16="http://schemas.microsoft.com/office/drawing/2014/main" id="{91F336FD-9D42-4A7F-AD52-7AB61CF785AF}"/>
              </a:ext>
            </a:extLst>
          </p:cNvPr>
          <p:cNvSpPr>
            <a:spLocks noGrp="1"/>
          </p:cNvSpPr>
          <p:nvPr>
            <p:ph type="body" sz="quarter" idx="18" hasCustomPrompt="1"/>
          </p:nvPr>
        </p:nvSpPr>
        <p:spPr>
          <a:xfrm>
            <a:off x="4688766" y="1675237"/>
            <a:ext cx="4206240" cy="342900"/>
          </a:xfrm>
          <a:prstGeom prst="rect">
            <a:avLst/>
          </a:prstGeom>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1</a:t>
            </a:r>
          </a:p>
        </p:txBody>
      </p:sp>
      <p:sp>
        <p:nvSpPr>
          <p:cNvPr id="22" name="Text Placeholder 8">
            <a:extLst>
              <a:ext uri="{FF2B5EF4-FFF2-40B4-BE49-F238E27FC236}">
                <a16:creationId xmlns:a16="http://schemas.microsoft.com/office/drawing/2014/main" id="{D0679190-A613-4E1A-B136-C88D86F0FC54}"/>
              </a:ext>
            </a:extLst>
          </p:cNvPr>
          <p:cNvSpPr>
            <a:spLocks noGrp="1"/>
          </p:cNvSpPr>
          <p:nvPr>
            <p:ph type="body" sz="quarter" idx="14" hasCustomPrompt="1"/>
          </p:nvPr>
        </p:nvSpPr>
        <p:spPr>
          <a:xfrm>
            <a:off x="263070" y="1168400"/>
            <a:ext cx="8631936" cy="365760"/>
          </a:xfrm>
          <a:prstGeom prst="rect">
            <a:avLst/>
          </a:prstGeom>
        </p:spPr>
        <p:txBody>
          <a:bodyPr/>
          <a:lstStyle>
            <a:lvl1pPr marL="0" indent="0">
              <a:lnSpc>
                <a:spcPct val="100000"/>
              </a:lnSpc>
              <a:buNone/>
              <a:defRPr sz="1400">
                <a:solidFill>
                  <a:srgbClr val="000000"/>
                </a:solidFill>
              </a:defRPr>
            </a:lvl1pPr>
          </a:lstStyle>
          <a:p>
            <a:r>
              <a:rPr lang="en-US" dirty="0"/>
              <a:t>Don't overwhelm the reader, this is something that they may need to review on their own time.</a:t>
            </a:r>
          </a:p>
        </p:txBody>
      </p:sp>
      <p:grpSp>
        <p:nvGrpSpPr>
          <p:cNvPr id="26" name="Group 25">
            <a:extLst>
              <a:ext uri="{FF2B5EF4-FFF2-40B4-BE49-F238E27FC236}">
                <a16:creationId xmlns:a16="http://schemas.microsoft.com/office/drawing/2014/main" id="{70C38EA1-7877-4617-A241-D8DA9234ADDB}"/>
              </a:ext>
            </a:extLst>
          </p:cNvPr>
          <p:cNvGrpSpPr/>
          <p:nvPr userDrawn="1"/>
        </p:nvGrpSpPr>
        <p:grpSpPr>
          <a:xfrm>
            <a:off x="71948" y="4978614"/>
            <a:ext cx="503788" cy="94721"/>
            <a:chOff x="6014087" y="4646472"/>
            <a:chExt cx="503788" cy="94721"/>
          </a:xfrm>
        </p:grpSpPr>
        <p:sp>
          <p:nvSpPr>
            <p:cNvPr id="30" name="Oval 29">
              <a:extLst>
                <a:ext uri="{FF2B5EF4-FFF2-40B4-BE49-F238E27FC236}">
                  <a16:creationId xmlns:a16="http://schemas.microsoft.com/office/drawing/2014/main" id="{F3A45AB2-015E-4D96-B0D9-8BEDBC8D1D86}"/>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31" name="Oval 30">
              <a:extLst>
                <a:ext uri="{FF2B5EF4-FFF2-40B4-BE49-F238E27FC236}">
                  <a16:creationId xmlns:a16="http://schemas.microsoft.com/office/drawing/2014/main" id="{B9B68865-F2E5-4CEA-9E14-73DE59F590C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8502DFAC-0B40-4BAA-965A-C13E8F4C0BD6}"/>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4C4B1CAB-3F35-40A6-A105-06B67D03D9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AD9BB482-F714-48C0-B66D-85A5DD1D33FE}"/>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0" name="Picture 19" descr="Logo&#10;&#10;Description automatically generated">
            <a:extLst>
              <a:ext uri="{FF2B5EF4-FFF2-40B4-BE49-F238E27FC236}">
                <a16:creationId xmlns:a16="http://schemas.microsoft.com/office/drawing/2014/main" id="{268B8FEF-7CDF-43CA-B559-6EDC4242CDF1}"/>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3EC5C9B2-1F9E-47A6-9AC6-C2D1207A0C8B}"/>
              </a:ext>
            </a:extLst>
          </p:cNvPr>
          <p:cNvSpPr>
            <a:spLocks noGrp="1"/>
          </p:cNvSpPr>
          <p:nvPr>
            <p:ph type="body" sz="quarter" idx="20" hasCustomPrompt="1"/>
          </p:nvPr>
        </p:nvSpPr>
        <p:spPr>
          <a:xfrm>
            <a:off x="263069" y="2093777"/>
            <a:ext cx="4206240" cy="2743200"/>
          </a:xfrm>
        </p:spPr>
        <p:txBody>
          <a:bodyPr/>
          <a:lstStyle>
            <a:lvl1pPr marL="0" indent="0">
              <a:lnSpc>
                <a:spcPct val="100000"/>
              </a:lnSpc>
              <a:buNone/>
              <a:defRPr/>
            </a:lvl1pPr>
          </a:lstStyle>
          <a:p>
            <a:pPr lvl="0"/>
            <a:r>
              <a:rPr lang="en-US" dirty="0"/>
              <a:t>A peep at some distant orb has power to raise and purify our thoughts like a strain of sacred music.</a:t>
            </a:r>
          </a:p>
          <a:p>
            <a:pPr lvl="0"/>
            <a:r>
              <a:rPr lang="en-US" dirty="0"/>
              <a:t>A peep at some distant orb has power to raise and purify our thoughts like a strain of sacred music.</a:t>
            </a:r>
          </a:p>
          <a:p>
            <a:pPr lvl="0"/>
            <a:r>
              <a:rPr lang="en-US" dirty="0"/>
              <a:t>A peep at some distant orb has power to raise and purify our thoughts like a strain of sacred music.</a:t>
            </a:r>
          </a:p>
          <a:p>
            <a:pPr lvl="0"/>
            <a:r>
              <a:rPr lang="en-US" dirty="0"/>
              <a:t>A peep at some distant orb has power to raise and purify our thoughts like a strain of sacred music.</a:t>
            </a:r>
          </a:p>
          <a:p>
            <a:pPr lvl="0"/>
            <a:r>
              <a:rPr lang="en-US" dirty="0"/>
              <a:t>A peep at some distant orb has power to raise and purify our thoughts like a strain of sacred music.</a:t>
            </a:r>
          </a:p>
        </p:txBody>
      </p:sp>
      <p:sp>
        <p:nvSpPr>
          <p:cNvPr id="35" name="Text Placeholder 2">
            <a:extLst>
              <a:ext uri="{FF2B5EF4-FFF2-40B4-BE49-F238E27FC236}">
                <a16:creationId xmlns:a16="http://schemas.microsoft.com/office/drawing/2014/main" id="{53AACED2-7160-4DA1-8738-EB0721F07EC8}"/>
              </a:ext>
            </a:extLst>
          </p:cNvPr>
          <p:cNvSpPr>
            <a:spLocks noGrp="1"/>
          </p:cNvSpPr>
          <p:nvPr>
            <p:ph type="body" sz="quarter" idx="21" hasCustomPrompt="1"/>
          </p:nvPr>
        </p:nvSpPr>
        <p:spPr>
          <a:xfrm>
            <a:off x="4688766" y="2093777"/>
            <a:ext cx="4206240" cy="2743200"/>
          </a:xfrm>
        </p:spPr>
        <p:txBody>
          <a:bodyPr/>
          <a:lstStyle>
            <a:lvl1pPr marL="0" indent="0">
              <a:lnSpc>
                <a:spcPct val="100000"/>
              </a:lnSpc>
              <a:buNone/>
              <a:defRPr/>
            </a:lvl1pPr>
          </a:lstStyle>
          <a:p>
            <a:pPr lvl="0"/>
            <a:r>
              <a:rPr lang="en-US" dirty="0"/>
              <a:t>A peep at some distant orb has power to raise and purify our thoughts like a strain of sacred music.</a:t>
            </a:r>
          </a:p>
          <a:p>
            <a:pPr lvl="0"/>
            <a:r>
              <a:rPr lang="en-US" dirty="0"/>
              <a:t>A peep at some distant orb has power to raise and purify our thoughts like a strain of sacred music.</a:t>
            </a:r>
          </a:p>
          <a:p>
            <a:pPr lvl="0"/>
            <a:r>
              <a:rPr lang="en-US" dirty="0"/>
              <a:t>A peep at some distant orb has power to raise and purify our thoughts like a strain of sacred music.</a:t>
            </a:r>
          </a:p>
          <a:p>
            <a:pPr lvl="0"/>
            <a:r>
              <a:rPr lang="en-US" dirty="0"/>
              <a:t>A peep at some distant orb has power to raise and purify our thoughts like a strain of sacred music.</a:t>
            </a:r>
          </a:p>
          <a:p>
            <a:pPr lvl="0"/>
            <a:r>
              <a:rPr lang="en-US" dirty="0"/>
              <a:t>A peep at some distant orb has power to raise and purify our thoughts like a strain of sacred music.</a:t>
            </a:r>
          </a:p>
        </p:txBody>
      </p:sp>
    </p:spTree>
    <p:extLst>
      <p:ext uri="{BB962C8B-B14F-4D97-AF65-F5344CB8AC3E}">
        <p14:creationId xmlns:p14="http://schemas.microsoft.com/office/powerpoint/2010/main" val="341961163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Content_1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Header Here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675237"/>
            <a:ext cx="4206240"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 TEXT WIDTH</a:t>
            </a:r>
          </a:p>
        </p:txBody>
      </p:sp>
      <p:sp>
        <p:nvSpPr>
          <p:cNvPr id="28" name="Text Placeholder 2">
            <a:extLst>
              <a:ext uri="{FF2B5EF4-FFF2-40B4-BE49-F238E27FC236}">
                <a16:creationId xmlns:a16="http://schemas.microsoft.com/office/drawing/2014/main" id="{91F336FD-9D42-4A7F-AD52-7AB61CF785AF}"/>
              </a:ext>
            </a:extLst>
          </p:cNvPr>
          <p:cNvSpPr>
            <a:spLocks noGrp="1"/>
          </p:cNvSpPr>
          <p:nvPr>
            <p:ph type="body" sz="quarter" idx="18" hasCustomPrompt="1"/>
          </p:nvPr>
        </p:nvSpPr>
        <p:spPr>
          <a:xfrm>
            <a:off x="4688766" y="1675237"/>
            <a:ext cx="4206240"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 TEXT WIDTH</a:t>
            </a:r>
          </a:p>
        </p:txBody>
      </p:sp>
      <p:sp>
        <p:nvSpPr>
          <p:cNvPr id="26" name="Text Placeholder 38">
            <a:extLst>
              <a:ext uri="{FF2B5EF4-FFF2-40B4-BE49-F238E27FC236}">
                <a16:creationId xmlns:a16="http://schemas.microsoft.com/office/drawing/2014/main" id="{82308222-53F2-4AD2-9DF6-0AA14F5E2767}"/>
              </a:ext>
            </a:extLst>
          </p:cNvPr>
          <p:cNvSpPr>
            <a:spLocks noGrp="1"/>
          </p:cNvSpPr>
          <p:nvPr>
            <p:ph type="body" sz="quarter" idx="15" hasCustomPrompt="1"/>
          </p:nvPr>
        </p:nvSpPr>
        <p:spPr>
          <a:xfrm>
            <a:off x="263070" y="1032566"/>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30" name="Text Placeholder 38">
            <a:extLst>
              <a:ext uri="{FF2B5EF4-FFF2-40B4-BE49-F238E27FC236}">
                <a16:creationId xmlns:a16="http://schemas.microsoft.com/office/drawing/2014/main" id="{230804E2-04E0-486C-88BE-87F356987468}"/>
              </a:ext>
            </a:extLst>
          </p:cNvPr>
          <p:cNvSpPr>
            <a:spLocks noGrp="1"/>
          </p:cNvSpPr>
          <p:nvPr>
            <p:ph type="body" sz="quarter" idx="20" hasCustomPrompt="1"/>
          </p:nvPr>
        </p:nvSpPr>
        <p:spPr>
          <a:xfrm>
            <a:off x="4688766" y="1032566"/>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grpSp>
        <p:nvGrpSpPr>
          <p:cNvPr id="22" name="Group 21">
            <a:extLst>
              <a:ext uri="{FF2B5EF4-FFF2-40B4-BE49-F238E27FC236}">
                <a16:creationId xmlns:a16="http://schemas.microsoft.com/office/drawing/2014/main" id="{A9639762-6C4B-439D-B8E3-2E2D304CFB54}"/>
              </a:ext>
            </a:extLst>
          </p:cNvPr>
          <p:cNvGrpSpPr/>
          <p:nvPr userDrawn="1"/>
        </p:nvGrpSpPr>
        <p:grpSpPr>
          <a:xfrm>
            <a:off x="71948" y="4978614"/>
            <a:ext cx="503788" cy="94721"/>
            <a:chOff x="6014087" y="4646472"/>
            <a:chExt cx="503788" cy="94721"/>
          </a:xfrm>
        </p:grpSpPr>
        <p:sp>
          <p:nvSpPr>
            <p:cNvPr id="31" name="Oval 30">
              <a:extLst>
                <a:ext uri="{FF2B5EF4-FFF2-40B4-BE49-F238E27FC236}">
                  <a16:creationId xmlns:a16="http://schemas.microsoft.com/office/drawing/2014/main" id="{B48580EE-AABC-47DC-9906-155F9D1DD4AA}"/>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32" name="Oval 31">
              <a:extLst>
                <a:ext uri="{FF2B5EF4-FFF2-40B4-BE49-F238E27FC236}">
                  <a16:creationId xmlns:a16="http://schemas.microsoft.com/office/drawing/2014/main" id="{463C6F68-32A5-47D2-8E9D-510EE2D58601}"/>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CF0C75B8-A4B5-4C56-9DD3-37EF91891E20}"/>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DBA35435-B038-4DAD-A4BA-4FE5956C6325}"/>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B309F64C-B5FB-42D1-AB23-264DAC2C09F4}"/>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1" name="Picture 20" descr="Logo&#10;&#10;Description automatically generated">
            <a:extLst>
              <a:ext uri="{FF2B5EF4-FFF2-40B4-BE49-F238E27FC236}">
                <a16:creationId xmlns:a16="http://schemas.microsoft.com/office/drawing/2014/main" id="{E547A379-5479-4A0A-A598-2D8440E86E36}"/>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73233DB6-102A-4053-A012-3C626CCD8525}"/>
              </a:ext>
            </a:extLst>
          </p:cNvPr>
          <p:cNvSpPr>
            <a:spLocks noGrp="1"/>
          </p:cNvSpPr>
          <p:nvPr>
            <p:ph type="body" sz="quarter" idx="21" hasCustomPrompt="1"/>
          </p:nvPr>
        </p:nvSpPr>
        <p:spPr>
          <a:xfrm>
            <a:off x="263069" y="2159214"/>
            <a:ext cx="4206240" cy="2676022"/>
          </a:xfrm>
        </p:spPr>
        <p:txBody>
          <a:bodyPr/>
          <a:lstStyle>
            <a:lvl1pPr marL="0" indent="0">
              <a:buNone/>
              <a:defRPr sz="1000"/>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
        <p:nvSpPr>
          <p:cNvPr id="24" name="Text Placeholder 2">
            <a:extLst>
              <a:ext uri="{FF2B5EF4-FFF2-40B4-BE49-F238E27FC236}">
                <a16:creationId xmlns:a16="http://schemas.microsoft.com/office/drawing/2014/main" id="{C171B7C1-B022-414E-A88D-82559E76BA9B}"/>
              </a:ext>
            </a:extLst>
          </p:cNvPr>
          <p:cNvSpPr>
            <a:spLocks noGrp="1"/>
          </p:cNvSpPr>
          <p:nvPr>
            <p:ph type="body" sz="quarter" idx="22" hasCustomPrompt="1"/>
          </p:nvPr>
        </p:nvSpPr>
        <p:spPr>
          <a:xfrm>
            <a:off x="4688766" y="2159214"/>
            <a:ext cx="4206240" cy="2676022"/>
          </a:xfrm>
        </p:spPr>
        <p:txBody>
          <a:bodyPr/>
          <a:lstStyle>
            <a:lvl1pPr marL="0" indent="0">
              <a:buNone/>
              <a:defRPr sz="1000"/>
            </a:lvl1pPr>
          </a:lstStyle>
          <a:p>
            <a:pPr lvl="0"/>
            <a:r>
              <a:rPr lang="en-US" dirty="0"/>
              <a:t>A peep at some distant orb has power to raise and purify our thoughts like a strain of sacred music, or a noble picture, or a passage from the grander poets. It always does one good.</a:t>
            </a:r>
          </a:p>
          <a:p>
            <a:pPr lvl="0"/>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Tree>
    <p:extLst>
      <p:ext uri="{BB962C8B-B14F-4D97-AF65-F5344CB8AC3E}">
        <p14:creationId xmlns:p14="http://schemas.microsoft.com/office/powerpoint/2010/main" val="312926158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Content_15">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814873"/>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lnSpc>
                <a:spcPct val="100000"/>
              </a:lnSpc>
              <a:defRPr lang="en-US" dirty="0"/>
            </a:lvl1pPr>
          </a:lstStyle>
          <a:p>
            <a:pPr lvl="0"/>
            <a:r>
              <a:rPr lang="en-US" dirty="0"/>
              <a:t>Numbered List</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878840" y="1754584"/>
            <a:ext cx="3593592" cy="342900"/>
          </a:xfrm>
          <a:prstGeom prst="rect">
            <a:avLst/>
          </a:prstGeom>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1</a:t>
            </a:r>
          </a:p>
        </p:txBody>
      </p:sp>
      <p:sp>
        <p:nvSpPr>
          <p:cNvPr id="22" name="Text Placeholder 8">
            <a:extLst>
              <a:ext uri="{FF2B5EF4-FFF2-40B4-BE49-F238E27FC236}">
                <a16:creationId xmlns:a16="http://schemas.microsoft.com/office/drawing/2014/main" id="{D0679190-A613-4E1A-B136-C88D86F0FC54}"/>
              </a:ext>
            </a:extLst>
          </p:cNvPr>
          <p:cNvSpPr>
            <a:spLocks noGrp="1"/>
          </p:cNvSpPr>
          <p:nvPr>
            <p:ph type="body" sz="quarter" idx="14" hasCustomPrompt="1"/>
          </p:nvPr>
        </p:nvSpPr>
        <p:spPr>
          <a:xfrm>
            <a:off x="263070" y="1168400"/>
            <a:ext cx="8631936" cy="365760"/>
          </a:xfrm>
          <a:prstGeom prst="rect">
            <a:avLst/>
          </a:prstGeom>
        </p:spPr>
        <p:txBody>
          <a:bodyPr/>
          <a:lstStyle>
            <a:lvl1pPr marL="0" indent="0">
              <a:lnSpc>
                <a:spcPct val="100000"/>
              </a:lnSpc>
              <a:buNone/>
              <a:defRPr sz="1400">
                <a:solidFill>
                  <a:srgbClr val="000000"/>
                </a:solidFill>
              </a:defRPr>
            </a:lvl1pPr>
          </a:lstStyle>
          <a:p>
            <a:r>
              <a:rPr lang="en-US" dirty="0"/>
              <a:t>Don't overwhelm the reader, this is something that they may need to review on their own time.</a:t>
            </a:r>
          </a:p>
        </p:txBody>
      </p:sp>
      <p:sp>
        <p:nvSpPr>
          <p:cNvPr id="26" name="Text Placeholder 38">
            <a:extLst>
              <a:ext uri="{FF2B5EF4-FFF2-40B4-BE49-F238E27FC236}">
                <a16:creationId xmlns:a16="http://schemas.microsoft.com/office/drawing/2014/main" id="{6DCED9D1-E12B-4D22-9A3E-C21720D15AD9}"/>
              </a:ext>
            </a:extLst>
          </p:cNvPr>
          <p:cNvSpPr>
            <a:spLocks noGrp="1"/>
          </p:cNvSpPr>
          <p:nvPr>
            <p:ph type="body" sz="quarter" idx="15" hasCustomPrompt="1"/>
          </p:nvPr>
        </p:nvSpPr>
        <p:spPr>
          <a:xfrm>
            <a:off x="263070" y="1675237"/>
            <a:ext cx="502920" cy="501594"/>
          </a:xfrm>
          <a:prstGeom prst="ellipse">
            <a:avLst/>
          </a:prstGeom>
          <a:solidFill>
            <a:schemeClr val="tx2"/>
          </a:solidFill>
        </p:spPr>
        <p:txBody>
          <a:bodyPr anchor="ctr">
            <a:normAutofit/>
          </a:bodyPr>
          <a:lstStyle>
            <a:lvl1pPr marL="0" indent="0" algn="ctr">
              <a:lnSpc>
                <a:spcPct val="100000"/>
              </a:lnSpc>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01</a:t>
            </a:r>
          </a:p>
        </p:txBody>
      </p:sp>
      <p:sp>
        <p:nvSpPr>
          <p:cNvPr id="30" name="Text Placeholder 2">
            <a:extLst>
              <a:ext uri="{FF2B5EF4-FFF2-40B4-BE49-F238E27FC236}">
                <a16:creationId xmlns:a16="http://schemas.microsoft.com/office/drawing/2014/main" id="{2F7B0C38-F690-46CB-A4C3-5DE94CFA4C24}"/>
              </a:ext>
            </a:extLst>
          </p:cNvPr>
          <p:cNvSpPr>
            <a:spLocks noGrp="1"/>
          </p:cNvSpPr>
          <p:nvPr>
            <p:ph type="body" sz="quarter" idx="20" hasCustomPrompt="1"/>
          </p:nvPr>
        </p:nvSpPr>
        <p:spPr>
          <a:xfrm>
            <a:off x="878840" y="3488906"/>
            <a:ext cx="3593592" cy="342900"/>
          </a:xfrm>
          <a:prstGeom prst="rect">
            <a:avLst/>
          </a:prstGeom>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3</a:t>
            </a:r>
          </a:p>
        </p:txBody>
      </p:sp>
      <p:sp>
        <p:nvSpPr>
          <p:cNvPr id="32" name="Text Placeholder 38">
            <a:extLst>
              <a:ext uri="{FF2B5EF4-FFF2-40B4-BE49-F238E27FC236}">
                <a16:creationId xmlns:a16="http://schemas.microsoft.com/office/drawing/2014/main" id="{DFC8E1F0-7D3E-4A6B-8458-F4244436734E}"/>
              </a:ext>
            </a:extLst>
          </p:cNvPr>
          <p:cNvSpPr>
            <a:spLocks noGrp="1"/>
          </p:cNvSpPr>
          <p:nvPr>
            <p:ph type="body" sz="quarter" idx="22" hasCustomPrompt="1"/>
          </p:nvPr>
        </p:nvSpPr>
        <p:spPr>
          <a:xfrm>
            <a:off x="263070" y="3409559"/>
            <a:ext cx="502920" cy="501594"/>
          </a:xfrm>
          <a:prstGeom prst="ellipse">
            <a:avLst/>
          </a:prstGeom>
          <a:solidFill>
            <a:schemeClr val="tx2"/>
          </a:solidFill>
        </p:spPr>
        <p:txBody>
          <a:bodyPr anchor="ctr">
            <a:normAutofit/>
          </a:bodyPr>
          <a:lstStyle>
            <a:lvl1pPr marL="0" indent="0" algn="ctr">
              <a:lnSpc>
                <a:spcPct val="100000"/>
              </a:lnSpc>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03</a:t>
            </a:r>
          </a:p>
        </p:txBody>
      </p:sp>
      <p:sp>
        <p:nvSpPr>
          <p:cNvPr id="39" name="Text Placeholder 2">
            <a:extLst>
              <a:ext uri="{FF2B5EF4-FFF2-40B4-BE49-F238E27FC236}">
                <a16:creationId xmlns:a16="http://schemas.microsoft.com/office/drawing/2014/main" id="{B54E7FFC-34DC-4224-94B7-4C932275A26E}"/>
              </a:ext>
            </a:extLst>
          </p:cNvPr>
          <p:cNvSpPr>
            <a:spLocks noGrp="1"/>
          </p:cNvSpPr>
          <p:nvPr>
            <p:ph type="body" sz="quarter" idx="23" hasCustomPrompt="1"/>
          </p:nvPr>
        </p:nvSpPr>
        <p:spPr>
          <a:xfrm>
            <a:off x="5301414" y="1754584"/>
            <a:ext cx="3593592" cy="342900"/>
          </a:xfrm>
          <a:prstGeom prst="rect">
            <a:avLst/>
          </a:prstGeom>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2</a:t>
            </a:r>
          </a:p>
        </p:txBody>
      </p:sp>
      <p:sp>
        <p:nvSpPr>
          <p:cNvPr id="41" name="Text Placeholder 38">
            <a:extLst>
              <a:ext uri="{FF2B5EF4-FFF2-40B4-BE49-F238E27FC236}">
                <a16:creationId xmlns:a16="http://schemas.microsoft.com/office/drawing/2014/main" id="{7FC6B650-959A-4C43-B482-4849B5519995}"/>
              </a:ext>
            </a:extLst>
          </p:cNvPr>
          <p:cNvSpPr>
            <a:spLocks noGrp="1"/>
          </p:cNvSpPr>
          <p:nvPr>
            <p:ph type="body" sz="quarter" idx="25" hasCustomPrompt="1"/>
          </p:nvPr>
        </p:nvSpPr>
        <p:spPr>
          <a:xfrm>
            <a:off x="4683223" y="1675237"/>
            <a:ext cx="502920" cy="501594"/>
          </a:xfrm>
          <a:prstGeom prst="ellipse">
            <a:avLst/>
          </a:prstGeom>
          <a:solidFill>
            <a:schemeClr val="tx2"/>
          </a:solidFill>
        </p:spPr>
        <p:txBody>
          <a:bodyPr anchor="ctr">
            <a:normAutofit/>
          </a:bodyPr>
          <a:lstStyle>
            <a:lvl1pPr marL="0" indent="0" algn="ctr">
              <a:lnSpc>
                <a:spcPct val="100000"/>
              </a:lnSpc>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02</a:t>
            </a:r>
          </a:p>
        </p:txBody>
      </p:sp>
      <p:sp>
        <p:nvSpPr>
          <p:cNvPr id="42" name="Text Placeholder 2">
            <a:extLst>
              <a:ext uri="{FF2B5EF4-FFF2-40B4-BE49-F238E27FC236}">
                <a16:creationId xmlns:a16="http://schemas.microsoft.com/office/drawing/2014/main" id="{527242C8-3A44-4384-9BDB-B233858F27E2}"/>
              </a:ext>
            </a:extLst>
          </p:cNvPr>
          <p:cNvSpPr>
            <a:spLocks noGrp="1"/>
          </p:cNvSpPr>
          <p:nvPr>
            <p:ph type="body" sz="quarter" idx="26" hasCustomPrompt="1"/>
          </p:nvPr>
        </p:nvSpPr>
        <p:spPr>
          <a:xfrm>
            <a:off x="5301414" y="3488906"/>
            <a:ext cx="3593592" cy="342900"/>
          </a:xfrm>
          <a:prstGeom prst="rect">
            <a:avLst/>
          </a:prstGeom>
        </p:spPr>
        <p:txBody>
          <a:bodyPr/>
          <a:lstStyle>
            <a:lvl1pPr marL="0" indent="0">
              <a:lnSpc>
                <a:spcPct val="100000"/>
              </a:lnSpc>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4</a:t>
            </a:r>
          </a:p>
        </p:txBody>
      </p:sp>
      <p:sp>
        <p:nvSpPr>
          <p:cNvPr id="44" name="Text Placeholder 38">
            <a:extLst>
              <a:ext uri="{FF2B5EF4-FFF2-40B4-BE49-F238E27FC236}">
                <a16:creationId xmlns:a16="http://schemas.microsoft.com/office/drawing/2014/main" id="{C1B8A9EA-536C-4822-8878-B784C0D7CF16}"/>
              </a:ext>
            </a:extLst>
          </p:cNvPr>
          <p:cNvSpPr>
            <a:spLocks noGrp="1"/>
          </p:cNvSpPr>
          <p:nvPr>
            <p:ph type="body" sz="quarter" idx="28" hasCustomPrompt="1"/>
          </p:nvPr>
        </p:nvSpPr>
        <p:spPr>
          <a:xfrm>
            <a:off x="4683223" y="3409559"/>
            <a:ext cx="502920" cy="501594"/>
          </a:xfrm>
          <a:prstGeom prst="ellipse">
            <a:avLst/>
          </a:prstGeom>
          <a:solidFill>
            <a:schemeClr val="tx2"/>
          </a:solidFill>
        </p:spPr>
        <p:txBody>
          <a:bodyPr anchor="ctr">
            <a:normAutofit/>
          </a:bodyPr>
          <a:lstStyle>
            <a:lvl1pPr marL="0" indent="0" algn="ctr">
              <a:lnSpc>
                <a:spcPct val="100000"/>
              </a:lnSpc>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04</a:t>
            </a:r>
          </a:p>
        </p:txBody>
      </p:sp>
      <p:grpSp>
        <p:nvGrpSpPr>
          <p:cNvPr id="48" name="Group 47">
            <a:extLst>
              <a:ext uri="{FF2B5EF4-FFF2-40B4-BE49-F238E27FC236}">
                <a16:creationId xmlns:a16="http://schemas.microsoft.com/office/drawing/2014/main" id="{4DB44B04-B5FF-4DC8-9664-F41697B6487D}"/>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2FF6F5E5-5D63-420B-B39D-B80AD660DEC9}"/>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B9D73347-7DC1-4015-821E-D67200E27D4B}"/>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89470D86-E552-443A-8052-931A8EEB1EFE}"/>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5878D316-5B9E-455A-8C4D-D99D0C2D089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FC931260-41F8-44EA-8BA0-40580674AB98}"/>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8" name="Picture 27" descr="Logo&#10;&#10;Description automatically generated">
            <a:extLst>
              <a:ext uri="{FF2B5EF4-FFF2-40B4-BE49-F238E27FC236}">
                <a16:creationId xmlns:a16="http://schemas.microsoft.com/office/drawing/2014/main" id="{2D1C89B8-482E-4497-B71A-33A2535B43E1}"/>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BB7F055D-43B9-4DA7-B1EA-DF800DE5EB2A}"/>
              </a:ext>
            </a:extLst>
          </p:cNvPr>
          <p:cNvSpPr>
            <a:spLocks noGrp="1"/>
          </p:cNvSpPr>
          <p:nvPr>
            <p:ph type="body" sz="quarter" idx="29" hasCustomPrompt="1"/>
          </p:nvPr>
        </p:nvSpPr>
        <p:spPr>
          <a:xfrm>
            <a:off x="875716" y="2173123"/>
            <a:ext cx="3593592" cy="914400"/>
          </a:xfrm>
        </p:spPr>
        <p:txBody>
          <a:bodyPr/>
          <a:lstStyle>
            <a:lvl1pPr marL="0" indent="0">
              <a:lnSpc>
                <a:spcPct val="100000"/>
              </a:lnSpc>
              <a:buNone/>
              <a:defRPr/>
            </a:lvl1pPr>
          </a:lstStyle>
          <a:p>
            <a:pPr lvl="0"/>
            <a:r>
              <a:rPr lang="en-US" dirty="0"/>
              <a:t>A peep at some distant orb has power to raise and purify our thoughts like a strain of sacred music.</a:t>
            </a:r>
          </a:p>
        </p:txBody>
      </p:sp>
      <p:sp>
        <p:nvSpPr>
          <p:cNvPr id="33" name="Text Placeholder 2">
            <a:extLst>
              <a:ext uri="{FF2B5EF4-FFF2-40B4-BE49-F238E27FC236}">
                <a16:creationId xmlns:a16="http://schemas.microsoft.com/office/drawing/2014/main" id="{7DFCC004-E5FA-4AB6-A8B4-952A6C99269F}"/>
              </a:ext>
            </a:extLst>
          </p:cNvPr>
          <p:cNvSpPr>
            <a:spLocks noGrp="1"/>
          </p:cNvSpPr>
          <p:nvPr>
            <p:ph type="body" sz="quarter" idx="30" hasCustomPrompt="1"/>
          </p:nvPr>
        </p:nvSpPr>
        <p:spPr>
          <a:xfrm>
            <a:off x="5301414" y="2173123"/>
            <a:ext cx="3593592" cy="914400"/>
          </a:xfrm>
        </p:spPr>
        <p:txBody>
          <a:bodyPr/>
          <a:lstStyle>
            <a:lvl1pPr marL="0" indent="0">
              <a:lnSpc>
                <a:spcPct val="100000"/>
              </a:lnSpc>
              <a:buNone/>
              <a:defRPr/>
            </a:lvl1pPr>
          </a:lstStyle>
          <a:p>
            <a:pPr lvl="0"/>
            <a:r>
              <a:rPr lang="en-US" dirty="0"/>
              <a:t>A peep at some distant orb has power to raise and purify our thoughts like a strain of sacred music.</a:t>
            </a:r>
          </a:p>
        </p:txBody>
      </p:sp>
      <p:sp>
        <p:nvSpPr>
          <p:cNvPr id="34" name="Text Placeholder 2">
            <a:extLst>
              <a:ext uri="{FF2B5EF4-FFF2-40B4-BE49-F238E27FC236}">
                <a16:creationId xmlns:a16="http://schemas.microsoft.com/office/drawing/2014/main" id="{097FA0CF-C8BA-478E-AC4E-CF5FEFBD7055}"/>
              </a:ext>
            </a:extLst>
          </p:cNvPr>
          <p:cNvSpPr>
            <a:spLocks noGrp="1"/>
          </p:cNvSpPr>
          <p:nvPr>
            <p:ph type="body" sz="quarter" idx="31" hasCustomPrompt="1"/>
          </p:nvPr>
        </p:nvSpPr>
        <p:spPr>
          <a:xfrm>
            <a:off x="5301414" y="3907445"/>
            <a:ext cx="3593592" cy="914400"/>
          </a:xfrm>
        </p:spPr>
        <p:txBody>
          <a:bodyPr/>
          <a:lstStyle>
            <a:lvl1pPr marL="0" indent="0">
              <a:lnSpc>
                <a:spcPct val="100000"/>
              </a:lnSpc>
              <a:buNone/>
              <a:defRPr/>
            </a:lvl1pPr>
          </a:lstStyle>
          <a:p>
            <a:pPr lvl="0"/>
            <a:r>
              <a:rPr lang="en-US" dirty="0"/>
              <a:t>A peep at some distant orb has power to raise and purify our thoughts like a strain of sacred music.</a:t>
            </a:r>
          </a:p>
        </p:txBody>
      </p:sp>
      <p:sp>
        <p:nvSpPr>
          <p:cNvPr id="35" name="Text Placeholder 2">
            <a:extLst>
              <a:ext uri="{FF2B5EF4-FFF2-40B4-BE49-F238E27FC236}">
                <a16:creationId xmlns:a16="http://schemas.microsoft.com/office/drawing/2014/main" id="{73BAABA4-EADF-49BE-845F-FE2020F04CFE}"/>
              </a:ext>
            </a:extLst>
          </p:cNvPr>
          <p:cNvSpPr>
            <a:spLocks noGrp="1"/>
          </p:cNvSpPr>
          <p:nvPr>
            <p:ph type="body" sz="quarter" idx="32" hasCustomPrompt="1"/>
          </p:nvPr>
        </p:nvSpPr>
        <p:spPr>
          <a:xfrm>
            <a:off x="875716" y="3907445"/>
            <a:ext cx="3593592" cy="914400"/>
          </a:xfrm>
        </p:spPr>
        <p:txBody>
          <a:bodyPr/>
          <a:lstStyle>
            <a:lvl1pPr marL="0" indent="0">
              <a:lnSpc>
                <a:spcPct val="100000"/>
              </a:lnSpc>
              <a:buNone/>
              <a:defRPr/>
            </a:lvl1pPr>
          </a:lstStyle>
          <a:p>
            <a:pPr lvl="0"/>
            <a:r>
              <a:rPr lang="en-US" dirty="0"/>
              <a:t>A peep at some distant orb has power to raise and purify our thoughts like a strain of sacred music.</a:t>
            </a:r>
          </a:p>
        </p:txBody>
      </p:sp>
    </p:spTree>
    <p:extLst>
      <p:ext uri="{BB962C8B-B14F-4D97-AF65-F5344CB8AC3E}">
        <p14:creationId xmlns:p14="http://schemas.microsoft.com/office/powerpoint/2010/main" val="10108852"/>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Content_16">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617628"/>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Numbered List</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560941"/>
            <a:ext cx="4206240" cy="342900"/>
          </a:xfrm>
          <a:prstGeom prst="rect">
            <a:avLst/>
          </a:prstGeom>
        </p:spPr>
        <p:txBody>
          <a:bodyPr/>
          <a:lstStyle>
            <a:lvl1pPr marL="0" indent="0" algn="ctr">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26" name="Text Placeholder 38">
            <a:extLst>
              <a:ext uri="{FF2B5EF4-FFF2-40B4-BE49-F238E27FC236}">
                <a16:creationId xmlns:a16="http://schemas.microsoft.com/office/drawing/2014/main" id="{6DCED9D1-E12B-4D22-9A3E-C21720D15AD9}"/>
              </a:ext>
            </a:extLst>
          </p:cNvPr>
          <p:cNvSpPr>
            <a:spLocks noGrp="1"/>
          </p:cNvSpPr>
          <p:nvPr>
            <p:ph type="body" sz="quarter" idx="15" hasCustomPrompt="1"/>
          </p:nvPr>
        </p:nvSpPr>
        <p:spPr>
          <a:xfrm>
            <a:off x="2114729" y="988108"/>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01</a:t>
            </a:r>
          </a:p>
        </p:txBody>
      </p:sp>
      <p:sp>
        <p:nvSpPr>
          <p:cNvPr id="30" name="Text Placeholder 2">
            <a:extLst>
              <a:ext uri="{FF2B5EF4-FFF2-40B4-BE49-F238E27FC236}">
                <a16:creationId xmlns:a16="http://schemas.microsoft.com/office/drawing/2014/main" id="{2F7B0C38-F690-46CB-A4C3-5DE94CFA4C24}"/>
              </a:ext>
            </a:extLst>
          </p:cNvPr>
          <p:cNvSpPr>
            <a:spLocks noGrp="1"/>
          </p:cNvSpPr>
          <p:nvPr>
            <p:ph type="body" sz="quarter" idx="20" hasCustomPrompt="1"/>
          </p:nvPr>
        </p:nvSpPr>
        <p:spPr>
          <a:xfrm>
            <a:off x="263069" y="3488906"/>
            <a:ext cx="4206240" cy="342900"/>
          </a:xfrm>
          <a:prstGeom prst="rect">
            <a:avLst/>
          </a:prstGeom>
        </p:spPr>
        <p:txBody>
          <a:bodyPr/>
          <a:lstStyle>
            <a:lvl1pPr marL="0" indent="0" algn="ctr">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32" name="Text Placeholder 38">
            <a:extLst>
              <a:ext uri="{FF2B5EF4-FFF2-40B4-BE49-F238E27FC236}">
                <a16:creationId xmlns:a16="http://schemas.microsoft.com/office/drawing/2014/main" id="{DFC8E1F0-7D3E-4A6B-8458-F4244436734E}"/>
              </a:ext>
            </a:extLst>
          </p:cNvPr>
          <p:cNvSpPr>
            <a:spLocks noGrp="1"/>
          </p:cNvSpPr>
          <p:nvPr>
            <p:ph type="body" sz="quarter" idx="22" hasCustomPrompt="1"/>
          </p:nvPr>
        </p:nvSpPr>
        <p:spPr>
          <a:xfrm>
            <a:off x="2114729" y="2940596"/>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03</a:t>
            </a:r>
          </a:p>
        </p:txBody>
      </p:sp>
      <p:sp>
        <p:nvSpPr>
          <p:cNvPr id="39" name="Text Placeholder 2">
            <a:extLst>
              <a:ext uri="{FF2B5EF4-FFF2-40B4-BE49-F238E27FC236}">
                <a16:creationId xmlns:a16="http://schemas.microsoft.com/office/drawing/2014/main" id="{B54E7FFC-34DC-4224-94B7-4C932275A26E}"/>
              </a:ext>
            </a:extLst>
          </p:cNvPr>
          <p:cNvSpPr>
            <a:spLocks noGrp="1"/>
          </p:cNvSpPr>
          <p:nvPr>
            <p:ph type="body" sz="quarter" idx="23" hasCustomPrompt="1"/>
          </p:nvPr>
        </p:nvSpPr>
        <p:spPr>
          <a:xfrm>
            <a:off x="4688765" y="1560941"/>
            <a:ext cx="4206240" cy="342900"/>
          </a:xfrm>
          <a:prstGeom prst="rect">
            <a:avLst/>
          </a:prstGeom>
        </p:spPr>
        <p:txBody>
          <a:bodyPr/>
          <a:lstStyle>
            <a:lvl1pPr marL="0" indent="0" algn="ctr">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41" name="Text Placeholder 38">
            <a:extLst>
              <a:ext uri="{FF2B5EF4-FFF2-40B4-BE49-F238E27FC236}">
                <a16:creationId xmlns:a16="http://schemas.microsoft.com/office/drawing/2014/main" id="{7FC6B650-959A-4C43-B482-4849B5519995}"/>
              </a:ext>
            </a:extLst>
          </p:cNvPr>
          <p:cNvSpPr>
            <a:spLocks noGrp="1"/>
          </p:cNvSpPr>
          <p:nvPr>
            <p:ph type="body" sz="quarter" idx="25" hasCustomPrompt="1"/>
          </p:nvPr>
        </p:nvSpPr>
        <p:spPr>
          <a:xfrm>
            <a:off x="6537654" y="988108"/>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02</a:t>
            </a:r>
          </a:p>
        </p:txBody>
      </p:sp>
      <p:sp>
        <p:nvSpPr>
          <p:cNvPr id="42" name="Text Placeholder 2">
            <a:extLst>
              <a:ext uri="{FF2B5EF4-FFF2-40B4-BE49-F238E27FC236}">
                <a16:creationId xmlns:a16="http://schemas.microsoft.com/office/drawing/2014/main" id="{527242C8-3A44-4384-9BDB-B233858F27E2}"/>
              </a:ext>
            </a:extLst>
          </p:cNvPr>
          <p:cNvSpPr>
            <a:spLocks noGrp="1"/>
          </p:cNvSpPr>
          <p:nvPr>
            <p:ph type="body" sz="quarter" idx="26" hasCustomPrompt="1"/>
          </p:nvPr>
        </p:nvSpPr>
        <p:spPr>
          <a:xfrm>
            <a:off x="4688765" y="3488906"/>
            <a:ext cx="4206240" cy="342900"/>
          </a:xfrm>
          <a:prstGeom prst="rect">
            <a:avLst/>
          </a:prstGeom>
        </p:spPr>
        <p:txBody>
          <a:bodyPr/>
          <a:lstStyle>
            <a:lvl1pPr marL="0" indent="0" algn="ctr">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44" name="Text Placeholder 38">
            <a:extLst>
              <a:ext uri="{FF2B5EF4-FFF2-40B4-BE49-F238E27FC236}">
                <a16:creationId xmlns:a16="http://schemas.microsoft.com/office/drawing/2014/main" id="{C1B8A9EA-536C-4822-8878-B784C0D7CF16}"/>
              </a:ext>
            </a:extLst>
          </p:cNvPr>
          <p:cNvSpPr>
            <a:spLocks noGrp="1"/>
          </p:cNvSpPr>
          <p:nvPr>
            <p:ph type="body" sz="quarter" idx="28" hasCustomPrompt="1"/>
          </p:nvPr>
        </p:nvSpPr>
        <p:spPr>
          <a:xfrm>
            <a:off x="6537654" y="2940596"/>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04</a:t>
            </a:r>
          </a:p>
        </p:txBody>
      </p:sp>
      <p:grpSp>
        <p:nvGrpSpPr>
          <p:cNvPr id="48" name="Group 47">
            <a:extLst>
              <a:ext uri="{FF2B5EF4-FFF2-40B4-BE49-F238E27FC236}">
                <a16:creationId xmlns:a16="http://schemas.microsoft.com/office/drawing/2014/main" id="{EE2DAAD0-65F3-4735-9CF5-6CF615C92F8D}"/>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C90B82FB-E99C-47EC-8426-B9256AD725AC}"/>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2A34AE3C-3CCB-4B82-9EBB-4432190123FF}"/>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2D346005-B986-4F2C-A316-73DB7883BE2E}"/>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60A10F64-AE6B-4396-A83E-AD1AC6592EAD}"/>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F2D2EB59-2825-4E28-AE3B-CA9B877DC72C}"/>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8" name="Picture 27" descr="Logo&#10;&#10;Description automatically generated">
            <a:extLst>
              <a:ext uri="{FF2B5EF4-FFF2-40B4-BE49-F238E27FC236}">
                <a16:creationId xmlns:a16="http://schemas.microsoft.com/office/drawing/2014/main" id="{266EE00C-AFEF-4EDF-BDD6-0E51E65A2083}"/>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ABE3090A-C5C6-413D-88F1-CBBE4F532B99}"/>
              </a:ext>
            </a:extLst>
          </p:cNvPr>
          <p:cNvSpPr>
            <a:spLocks noGrp="1"/>
          </p:cNvSpPr>
          <p:nvPr>
            <p:ph type="body" sz="quarter" idx="29" hasCustomPrompt="1"/>
          </p:nvPr>
        </p:nvSpPr>
        <p:spPr>
          <a:xfrm>
            <a:off x="263069" y="1979480"/>
            <a:ext cx="4206240" cy="914400"/>
          </a:xfrm>
        </p:spPr>
        <p:txBody>
          <a:bodyPr/>
          <a:lstStyle>
            <a:lvl1pPr marL="0" indent="0">
              <a:buNone/>
              <a:defRPr/>
            </a:lvl1pPr>
            <a:lvl2pPr marL="182880" indent="0">
              <a:buNone/>
              <a:defRPr/>
            </a:lvl2pPr>
            <a:lvl3pPr marL="365760" indent="0">
              <a:buNone/>
              <a:defRPr/>
            </a:lvl3pPr>
            <a:lvl4pPr marL="548640" indent="0">
              <a:buNone/>
              <a:defRPr/>
            </a:lvl4pPr>
            <a:lvl5pPr marL="731520" indent="0">
              <a:buNone/>
              <a:defRPr/>
            </a:lvl5pPr>
          </a:lstStyle>
          <a:p>
            <a:pPr lvl="0"/>
            <a:r>
              <a:rPr lang="en-US" dirty="0"/>
              <a:t>A peep at some distant orb has power to raise and purify our thoughts like a strain of sacred music.</a:t>
            </a:r>
          </a:p>
        </p:txBody>
      </p:sp>
      <p:sp>
        <p:nvSpPr>
          <p:cNvPr id="29" name="Text Placeholder 2">
            <a:extLst>
              <a:ext uri="{FF2B5EF4-FFF2-40B4-BE49-F238E27FC236}">
                <a16:creationId xmlns:a16="http://schemas.microsoft.com/office/drawing/2014/main" id="{4AF809E7-0157-47DC-ACCA-F7E0A30ECD38}"/>
              </a:ext>
            </a:extLst>
          </p:cNvPr>
          <p:cNvSpPr>
            <a:spLocks noGrp="1"/>
          </p:cNvSpPr>
          <p:nvPr>
            <p:ph type="body" sz="quarter" idx="30" hasCustomPrompt="1"/>
          </p:nvPr>
        </p:nvSpPr>
        <p:spPr>
          <a:xfrm>
            <a:off x="4688765" y="1979480"/>
            <a:ext cx="4206240" cy="914400"/>
          </a:xfrm>
        </p:spPr>
        <p:txBody>
          <a:bodyPr/>
          <a:lstStyle>
            <a:lvl1pPr marL="0" indent="0">
              <a:buNone/>
              <a:defRPr/>
            </a:lvl1pPr>
            <a:lvl2pPr marL="182880" indent="0">
              <a:buNone/>
              <a:defRPr/>
            </a:lvl2pPr>
            <a:lvl3pPr marL="365760" indent="0">
              <a:buNone/>
              <a:defRPr/>
            </a:lvl3pPr>
            <a:lvl4pPr marL="548640" indent="0">
              <a:buNone/>
              <a:defRPr/>
            </a:lvl4pPr>
            <a:lvl5pPr marL="731520" indent="0">
              <a:buNone/>
              <a:defRPr/>
            </a:lvl5pPr>
          </a:lstStyle>
          <a:p>
            <a:pPr lvl="0"/>
            <a:r>
              <a:rPr lang="en-US" dirty="0"/>
              <a:t>A peep at some distant orb has power to raise and purify our thoughts like a strain of sacred music.</a:t>
            </a:r>
          </a:p>
        </p:txBody>
      </p:sp>
      <p:sp>
        <p:nvSpPr>
          <p:cNvPr id="33" name="Text Placeholder 2">
            <a:extLst>
              <a:ext uri="{FF2B5EF4-FFF2-40B4-BE49-F238E27FC236}">
                <a16:creationId xmlns:a16="http://schemas.microsoft.com/office/drawing/2014/main" id="{2084648A-2784-47B0-B554-85A9C04B2141}"/>
              </a:ext>
            </a:extLst>
          </p:cNvPr>
          <p:cNvSpPr>
            <a:spLocks noGrp="1"/>
          </p:cNvSpPr>
          <p:nvPr>
            <p:ph type="body" sz="quarter" idx="31" hasCustomPrompt="1"/>
          </p:nvPr>
        </p:nvSpPr>
        <p:spPr>
          <a:xfrm>
            <a:off x="4688765" y="3907445"/>
            <a:ext cx="4206240" cy="914400"/>
          </a:xfrm>
        </p:spPr>
        <p:txBody>
          <a:bodyPr/>
          <a:lstStyle>
            <a:lvl1pPr marL="0" indent="0">
              <a:buNone/>
              <a:defRPr/>
            </a:lvl1pPr>
            <a:lvl2pPr marL="182880" indent="0">
              <a:buNone/>
              <a:defRPr/>
            </a:lvl2pPr>
            <a:lvl3pPr marL="365760" indent="0">
              <a:buNone/>
              <a:defRPr/>
            </a:lvl3pPr>
            <a:lvl4pPr marL="548640" indent="0">
              <a:buNone/>
              <a:defRPr/>
            </a:lvl4pPr>
            <a:lvl5pPr marL="731520" indent="0">
              <a:buNone/>
              <a:defRPr/>
            </a:lvl5pPr>
          </a:lstStyle>
          <a:p>
            <a:pPr lvl="0"/>
            <a:r>
              <a:rPr lang="en-US" dirty="0"/>
              <a:t>A peep at some distant orb has power to raise and purify our thoughts like a strain of sacred music.</a:t>
            </a:r>
          </a:p>
        </p:txBody>
      </p:sp>
      <p:sp>
        <p:nvSpPr>
          <p:cNvPr id="34" name="Text Placeholder 2">
            <a:extLst>
              <a:ext uri="{FF2B5EF4-FFF2-40B4-BE49-F238E27FC236}">
                <a16:creationId xmlns:a16="http://schemas.microsoft.com/office/drawing/2014/main" id="{241A08B8-9CBC-47AF-9FEE-509D21A66C81}"/>
              </a:ext>
            </a:extLst>
          </p:cNvPr>
          <p:cNvSpPr>
            <a:spLocks noGrp="1"/>
          </p:cNvSpPr>
          <p:nvPr>
            <p:ph type="body" sz="quarter" idx="32" hasCustomPrompt="1"/>
          </p:nvPr>
        </p:nvSpPr>
        <p:spPr>
          <a:xfrm>
            <a:off x="263069" y="3907445"/>
            <a:ext cx="4206240" cy="914400"/>
          </a:xfrm>
        </p:spPr>
        <p:txBody>
          <a:bodyPr/>
          <a:lstStyle>
            <a:lvl1pPr marL="0" indent="0">
              <a:buNone/>
              <a:defRPr/>
            </a:lvl1pPr>
            <a:lvl2pPr marL="182880" indent="0">
              <a:buNone/>
              <a:defRPr/>
            </a:lvl2pPr>
            <a:lvl3pPr marL="365760" indent="0">
              <a:buNone/>
              <a:defRPr/>
            </a:lvl3pPr>
            <a:lvl4pPr marL="548640" indent="0">
              <a:buNone/>
              <a:defRPr/>
            </a:lvl4pPr>
            <a:lvl5pPr marL="731520" indent="0">
              <a:buNone/>
              <a:defRPr/>
            </a:lvl5pPr>
          </a:lstStyle>
          <a:p>
            <a:pPr lvl="0"/>
            <a:r>
              <a:rPr lang="en-US" dirty="0"/>
              <a:t>A peep at some distant orb has power to raise and purify our thoughts like a strain of sacred music.</a:t>
            </a:r>
          </a:p>
        </p:txBody>
      </p:sp>
    </p:spTree>
    <p:extLst>
      <p:ext uri="{BB962C8B-B14F-4D97-AF65-F5344CB8AC3E}">
        <p14:creationId xmlns:p14="http://schemas.microsoft.com/office/powerpoint/2010/main" val="77089540"/>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Content_17">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63069" y="258806"/>
            <a:ext cx="8631936" cy="827505"/>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Key Activities</a:t>
            </a:r>
          </a:p>
        </p:txBody>
      </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894872"/>
            <a:ext cx="1554480" cy="342900"/>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26" name="Text Placeholder 2">
            <a:extLst>
              <a:ext uri="{FF2B5EF4-FFF2-40B4-BE49-F238E27FC236}">
                <a16:creationId xmlns:a16="http://schemas.microsoft.com/office/drawing/2014/main" id="{4C8F79E0-DF84-4DA2-A6C2-3D1E9ACEBAA8}"/>
              </a:ext>
            </a:extLst>
          </p:cNvPr>
          <p:cNvSpPr>
            <a:spLocks noGrp="1"/>
          </p:cNvSpPr>
          <p:nvPr>
            <p:ph type="body" sz="quarter" idx="21" hasCustomPrompt="1"/>
          </p:nvPr>
        </p:nvSpPr>
        <p:spPr>
          <a:xfrm>
            <a:off x="3801797" y="1894872"/>
            <a:ext cx="1554480" cy="342900"/>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28" name="Text Placeholder 2">
            <a:extLst>
              <a:ext uri="{FF2B5EF4-FFF2-40B4-BE49-F238E27FC236}">
                <a16:creationId xmlns:a16="http://schemas.microsoft.com/office/drawing/2014/main" id="{BC6F4D0A-53D2-4E79-832E-8E04CBA8D262}"/>
              </a:ext>
            </a:extLst>
          </p:cNvPr>
          <p:cNvSpPr>
            <a:spLocks noGrp="1"/>
          </p:cNvSpPr>
          <p:nvPr>
            <p:ph type="body" sz="quarter" idx="22" hasCustomPrompt="1"/>
          </p:nvPr>
        </p:nvSpPr>
        <p:spPr>
          <a:xfrm>
            <a:off x="7340525" y="1894872"/>
            <a:ext cx="1554480" cy="342900"/>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31" name="Google Shape;2225;p257">
            <a:extLst>
              <a:ext uri="{FF2B5EF4-FFF2-40B4-BE49-F238E27FC236}">
                <a16:creationId xmlns:a16="http://schemas.microsoft.com/office/drawing/2014/main" id="{58C7BBAE-1F24-40BA-BC23-E29D98E1B8DB}"/>
              </a:ext>
            </a:extLst>
          </p:cNvPr>
          <p:cNvSpPr/>
          <p:nvPr userDrawn="1"/>
        </p:nvSpPr>
        <p:spPr>
          <a:xfrm flipV="1">
            <a:off x="481030" y="1490592"/>
            <a:ext cx="6943897" cy="0"/>
          </a:xfrm>
          <a:prstGeom prst="line">
            <a:avLst/>
          </a:prstGeom>
          <a:ln w="28575">
            <a:solidFill>
              <a:schemeClr val="bg2">
                <a:lumMod val="50000"/>
              </a:schemeClr>
            </a:solidFill>
            <a:miter/>
          </a:ln>
        </p:spPr>
        <p:txBody>
          <a:bodyPr lIns="27432" tIns="27432" rIns="27432" bIns="27432"/>
          <a:lstStyle/>
          <a:p>
            <a:endParaRPr sz="800">
              <a:latin typeface="Arial" panose="020B0604020202020204" pitchFamily="34" charset="0"/>
              <a:cs typeface="Arial" panose="020B0604020202020204" pitchFamily="34" charset="0"/>
            </a:endParaRPr>
          </a:p>
        </p:txBody>
      </p:sp>
      <p:sp>
        <p:nvSpPr>
          <p:cNvPr id="32" name="Text Placeholder 2">
            <a:extLst>
              <a:ext uri="{FF2B5EF4-FFF2-40B4-BE49-F238E27FC236}">
                <a16:creationId xmlns:a16="http://schemas.microsoft.com/office/drawing/2014/main" id="{7E2B2D61-EE8B-4BB0-AE50-220EA6E661B9}"/>
              </a:ext>
            </a:extLst>
          </p:cNvPr>
          <p:cNvSpPr>
            <a:spLocks noGrp="1"/>
          </p:cNvSpPr>
          <p:nvPr>
            <p:ph type="body" sz="quarter" idx="26" hasCustomPrompt="1"/>
          </p:nvPr>
        </p:nvSpPr>
        <p:spPr>
          <a:xfrm>
            <a:off x="2032433" y="1894872"/>
            <a:ext cx="1554480" cy="342900"/>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35" name="Text Placeholder 2">
            <a:extLst>
              <a:ext uri="{FF2B5EF4-FFF2-40B4-BE49-F238E27FC236}">
                <a16:creationId xmlns:a16="http://schemas.microsoft.com/office/drawing/2014/main" id="{53A0A7C5-325A-4CD8-9E29-D3907691E088}"/>
              </a:ext>
            </a:extLst>
          </p:cNvPr>
          <p:cNvSpPr>
            <a:spLocks noGrp="1"/>
          </p:cNvSpPr>
          <p:nvPr>
            <p:ph type="body" sz="quarter" idx="29" hasCustomPrompt="1"/>
          </p:nvPr>
        </p:nvSpPr>
        <p:spPr>
          <a:xfrm>
            <a:off x="5571161" y="1894872"/>
            <a:ext cx="1554480" cy="342900"/>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38" name="Text Placeholder 38">
            <a:extLst>
              <a:ext uri="{FF2B5EF4-FFF2-40B4-BE49-F238E27FC236}">
                <a16:creationId xmlns:a16="http://schemas.microsoft.com/office/drawing/2014/main" id="{15705F84-7EB5-497E-BB30-0A56D4A5C911}"/>
              </a:ext>
            </a:extLst>
          </p:cNvPr>
          <p:cNvSpPr>
            <a:spLocks noGrp="1"/>
          </p:cNvSpPr>
          <p:nvPr>
            <p:ph type="body" sz="quarter" idx="30" hasCustomPrompt="1"/>
          </p:nvPr>
        </p:nvSpPr>
        <p:spPr>
          <a:xfrm>
            <a:off x="263069" y="1239795"/>
            <a:ext cx="502920" cy="501594"/>
          </a:xfrm>
          <a:prstGeom prst="ellipse">
            <a:avLst/>
          </a:prstGeom>
          <a:solidFill>
            <a:schemeClr val="tx2"/>
          </a:solidFill>
        </p:spPr>
        <p:txBody>
          <a:bodyPr wrap="none" lIns="0" tIns="0" rIns="0" bIns="0" anchor="ctr">
            <a:normAutofit/>
          </a:bodyPr>
          <a:lstStyle>
            <a:lvl1pPr marL="0" indent="0" algn="ctr">
              <a:buFont typeface="Arial" pitchFamily="34" charset="0"/>
              <a:buNone/>
              <a:defRPr sz="8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39" name="Text Placeholder 38">
            <a:extLst>
              <a:ext uri="{FF2B5EF4-FFF2-40B4-BE49-F238E27FC236}">
                <a16:creationId xmlns:a16="http://schemas.microsoft.com/office/drawing/2014/main" id="{E388F2D1-2DFF-49DC-B77A-9FEA50A4C43D}"/>
              </a:ext>
            </a:extLst>
          </p:cNvPr>
          <p:cNvSpPr>
            <a:spLocks noGrp="1"/>
          </p:cNvSpPr>
          <p:nvPr>
            <p:ph type="body" sz="quarter" idx="31" hasCustomPrompt="1"/>
          </p:nvPr>
        </p:nvSpPr>
        <p:spPr>
          <a:xfrm>
            <a:off x="2032433" y="1239795"/>
            <a:ext cx="502920" cy="501594"/>
          </a:xfrm>
          <a:prstGeom prst="ellipse">
            <a:avLst/>
          </a:prstGeom>
          <a:solidFill>
            <a:schemeClr val="tx2"/>
          </a:solidFill>
        </p:spPr>
        <p:txBody>
          <a:bodyPr wrap="none" lIns="0" tIns="0" rIns="0" bIns="0" anchor="ctr">
            <a:normAutofit/>
          </a:bodyPr>
          <a:lstStyle>
            <a:lvl1pPr marL="0" indent="0" algn="ctr">
              <a:buFont typeface="Arial" pitchFamily="34" charset="0"/>
              <a:buNone/>
              <a:defRPr sz="8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40" name="Text Placeholder 38">
            <a:extLst>
              <a:ext uri="{FF2B5EF4-FFF2-40B4-BE49-F238E27FC236}">
                <a16:creationId xmlns:a16="http://schemas.microsoft.com/office/drawing/2014/main" id="{9AE4D6DB-26C8-4532-8A47-7E6C2F67BEE4}"/>
              </a:ext>
            </a:extLst>
          </p:cNvPr>
          <p:cNvSpPr>
            <a:spLocks noGrp="1"/>
          </p:cNvSpPr>
          <p:nvPr>
            <p:ph type="body" sz="quarter" idx="32" hasCustomPrompt="1"/>
          </p:nvPr>
        </p:nvSpPr>
        <p:spPr>
          <a:xfrm>
            <a:off x="3801797" y="1239795"/>
            <a:ext cx="502920" cy="501594"/>
          </a:xfrm>
          <a:prstGeom prst="ellipse">
            <a:avLst/>
          </a:prstGeom>
          <a:solidFill>
            <a:schemeClr val="tx2"/>
          </a:solidFill>
        </p:spPr>
        <p:txBody>
          <a:bodyPr wrap="none" lIns="0" tIns="0" rIns="0" bIns="0" anchor="ctr">
            <a:normAutofit/>
          </a:bodyPr>
          <a:lstStyle>
            <a:lvl1pPr marL="0" indent="0" algn="ctr">
              <a:buFont typeface="Arial" pitchFamily="34" charset="0"/>
              <a:buNone/>
              <a:defRPr sz="8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41" name="Text Placeholder 38">
            <a:extLst>
              <a:ext uri="{FF2B5EF4-FFF2-40B4-BE49-F238E27FC236}">
                <a16:creationId xmlns:a16="http://schemas.microsoft.com/office/drawing/2014/main" id="{45AB53AF-6449-4621-BEC6-DA8B65ADB3DF}"/>
              </a:ext>
            </a:extLst>
          </p:cNvPr>
          <p:cNvSpPr>
            <a:spLocks noGrp="1"/>
          </p:cNvSpPr>
          <p:nvPr>
            <p:ph type="body" sz="quarter" idx="33" hasCustomPrompt="1"/>
          </p:nvPr>
        </p:nvSpPr>
        <p:spPr>
          <a:xfrm>
            <a:off x="5571161" y="1239795"/>
            <a:ext cx="502920" cy="501594"/>
          </a:xfrm>
          <a:prstGeom prst="ellipse">
            <a:avLst/>
          </a:prstGeom>
          <a:solidFill>
            <a:schemeClr val="tx2"/>
          </a:solidFill>
        </p:spPr>
        <p:txBody>
          <a:bodyPr wrap="none" lIns="0" tIns="0" rIns="0" bIns="0" anchor="ctr">
            <a:normAutofit/>
          </a:bodyPr>
          <a:lstStyle>
            <a:lvl1pPr marL="0" indent="0" algn="ctr">
              <a:buFont typeface="Arial" pitchFamily="34" charset="0"/>
              <a:buNone/>
              <a:defRPr sz="8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42" name="Text Placeholder 38">
            <a:extLst>
              <a:ext uri="{FF2B5EF4-FFF2-40B4-BE49-F238E27FC236}">
                <a16:creationId xmlns:a16="http://schemas.microsoft.com/office/drawing/2014/main" id="{653F02C9-702F-4923-93BE-533FE5865B81}"/>
              </a:ext>
            </a:extLst>
          </p:cNvPr>
          <p:cNvSpPr>
            <a:spLocks noGrp="1"/>
          </p:cNvSpPr>
          <p:nvPr>
            <p:ph type="body" sz="quarter" idx="34" hasCustomPrompt="1"/>
          </p:nvPr>
        </p:nvSpPr>
        <p:spPr>
          <a:xfrm>
            <a:off x="7340525" y="1239795"/>
            <a:ext cx="502920" cy="501594"/>
          </a:xfrm>
          <a:prstGeom prst="ellipse">
            <a:avLst/>
          </a:prstGeom>
          <a:solidFill>
            <a:schemeClr val="tx2"/>
          </a:solidFill>
        </p:spPr>
        <p:txBody>
          <a:bodyPr wrap="none" lIns="0" tIns="0" rIns="0" bIns="0" anchor="ctr">
            <a:normAutofit/>
          </a:bodyPr>
          <a:lstStyle>
            <a:lvl1pPr marL="0" indent="0" algn="ctr">
              <a:buFont typeface="Arial" pitchFamily="34" charset="0"/>
              <a:buNone/>
              <a:defRPr sz="8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grpSp>
        <p:nvGrpSpPr>
          <p:cNvPr id="36" name="Group 35">
            <a:extLst>
              <a:ext uri="{FF2B5EF4-FFF2-40B4-BE49-F238E27FC236}">
                <a16:creationId xmlns:a16="http://schemas.microsoft.com/office/drawing/2014/main" id="{6AD7E5EE-61BD-43BE-9361-B60E5831BF0F}"/>
              </a:ext>
            </a:extLst>
          </p:cNvPr>
          <p:cNvGrpSpPr/>
          <p:nvPr userDrawn="1"/>
        </p:nvGrpSpPr>
        <p:grpSpPr>
          <a:xfrm>
            <a:off x="71948" y="4978614"/>
            <a:ext cx="503788" cy="94721"/>
            <a:chOff x="6014087" y="4646472"/>
            <a:chExt cx="503788" cy="94721"/>
          </a:xfrm>
        </p:grpSpPr>
        <p:sp>
          <p:nvSpPr>
            <p:cNvPr id="37" name="Oval 36">
              <a:extLst>
                <a:ext uri="{FF2B5EF4-FFF2-40B4-BE49-F238E27FC236}">
                  <a16:creationId xmlns:a16="http://schemas.microsoft.com/office/drawing/2014/main" id="{074B99FA-119B-4241-97E4-CAC22D89D78E}"/>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43" name="Oval 42">
              <a:extLst>
                <a:ext uri="{FF2B5EF4-FFF2-40B4-BE49-F238E27FC236}">
                  <a16:creationId xmlns:a16="http://schemas.microsoft.com/office/drawing/2014/main" id="{DB8020E5-8694-420A-8854-408EF692FDBB}"/>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1B69DADC-A630-4901-AE86-6BC194DFB759}"/>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B10FFD42-150F-443E-A0C0-6DACA6CA7D96}"/>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E011AF66-0DA8-48E8-BCE9-CFC87E3AE7B3}"/>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0" name="Rectangle 49">
            <a:extLst>
              <a:ext uri="{FF2B5EF4-FFF2-40B4-BE49-F238E27FC236}">
                <a16:creationId xmlns:a16="http://schemas.microsoft.com/office/drawing/2014/main" id="{9171F173-BA88-4405-9451-F76D8830B6A7}"/>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Footer Placeholder 4">
            <a:extLst>
              <a:ext uri="{FF2B5EF4-FFF2-40B4-BE49-F238E27FC236}">
                <a16:creationId xmlns:a16="http://schemas.microsoft.com/office/drawing/2014/main" id="{FCF227BF-20FA-4598-9237-2269315E7F00}"/>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8F0A4FD6-0CB6-4EB0-9C25-00DBB993B7F0}"/>
              </a:ext>
            </a:extLst>
          </p:cNvPr>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54" name="Shape 257">
            <a:extLst>
              <a:ext uri="{FF2B5EF4-FFF2-40B4-BE49-F238E27FC236}">
                <a16:creationId xmlns:a16="http://schemas.microsoft.com/office/drawing/2014/main" id="{BB209390-BE7B-4195-B208-F7542E8EB46E}"/>
              </a:ext>
            </a:extLst>
          </p:cNvPr>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pic>
        <p:nvPicPr>
          <p:cNvPr id="45" name="Picture 44" descr="Logo&#10;&#10;Description automatically generated">
            <a:extLst>
              <a:ext uri="{FF2B5EF4-FFF2-40B4-BE49-F238E27FC236}">
                <a16:creationId xmlns:a16="http://schemas.microsoft.com/office/drawing/2014/main" id="{9767C85E-586B-4BCE-B9E0-A53A6FA5FC37}"/>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46" name="Text Placeholder 2">
            <a:extLst>
              <a:ext uri="{FF2B5EF4-FFF2-40B4-BE49-F238E27FC236}">
                <a16:creationId xmlns:a16="http://schemas.microsoft.com/office/drawing/2014/main" id="{813519C3-D3B1-43D1-A4FA-F5BC169DEC86}"/>
              </a:ext>
            </a:extLst>
          </p:cNvPr>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3" name="Text Placeholder 2">
            <a:extLst>
              <a:ext uri="{FF2B5EF4-FFF2-40B4-BE49-F238E27FC236}">
                <a16:creationId xmlns:a16="http://schemas.microsoft.com/office/drawing/2014/main" id="{46999D1F-882F-4DCD-870A-D69BC0017E51}"/>
              </a:ext>
            </a:extLst>
          </p:cNvPr>
          <p:cNvSpPr>
            <a:spLocks noGrp="1"/>
          </p:cNvSpPr>
          <p:nvPr>
            <p:ph type="body" sz="quarter" idx="35" hasCustomPrompt="1"/>
          </p:nvPr>
        </p:nvSpPr>
        <p:spPr>
          <a:xfrm>
            <a:off x="263069" y="2313412"/>
            <a:ext cx="1554480" cy="2468880"/>
          </a:xfrm>
        </p:spPr>
        <p:txBody>
          <a:bodyPr/>
          <a:lstStyle>
            <a:lvl1pPr marL="0" indent="0">
              <a:buNone/>
              <a:defRPr sz="1000"/>
            </a:lvl1pPr>
          </a:lstStyle>
          <a:p>
            <a:pPr lvl="0"/>
            <a:r>
              <a:rPr lang="en-US" dirty="0"/>
              <a:t>Review process research</a:t>
            </a:r>
          </a:p>
          <a:p>
            <a:pPr lvl="0"/>
            <a:r>
              <a:rPr lang="en-US" dirty="0"/>
              <a:t>Review design Requirements </a:t>
            </a:r>
          </a:p>
          <a:p>
            <a:pPr lvl="0"/>
            <a:r>
              <a:rPr lang="en-US" dirty="0"/>
              <a:t>Demo of layouts, related experiences</a:t>
            </a:r>
          </a:p>
          <a:p>
            <a:pPr lvl="0"/>
            <a:r>
              <a:rPr lang="en-US" dirty="0"/>
              <a:t>Break down user journey</a:t>
            </a:r>
          </a:p>
        </p:txBody>
      </p:sp>
      <p:sp>
        <p:nvSpPr>
          <p:cNvPr id="47" name="Text Placeholder 2">
            <a:extLst>
              <a:ext uri="{FF2B5EF4-FFF2-40B4-BE49-F238E27FC236}">
                <a16:creationId xmlns:a16="http://schemas.microsoft.com/office/drawing/2014/main" id="{99503782-AE1C-41CD-AAD9-6B123829622C}"/>
              </a:ext>
            </a:extLst>
          </p:cNvPr>
          <p:cNvSpPr>
            <a:spLocks noGrp="1"/>
          </p:cNvSpPr>
          <p:nvPr>
            <p:ph type="body" sz="quarter" idx="36" hasCustomPrompt="1"/>
          </p:nvPr>
        </p:nvSpPr>
        <p:spPr>
          <a:xfrm>
            <a:off x="2032433" y="2313412"/>
            <a:ext cx="1554480" cy="2468880"/>
          </a:xfrm>
        </p:spPr>
        <p:txBody>
          <a:bodyPr/>
          <a:lstStyle>
            <a:lvl1pPr marL="0" indent="0">
              <a:buNone/>
              <a:defRPr sz="1000"/>
            </a:lvl1pPr>
          </a:lstStyle>
          <a:p>
            <a:pPr lvl="0"/>
            <a:r>
              <a:rPr lang="en-US" dirty="0"/>
              <a:t>Confirm the EDGE user journey</a:t>
            </a:r>
          </a:p>
          <a:p>
            <a:pPr lvl="0"/>
            <a:r>
              <a:rPr lang="en-US" dirty="0"/>
              <a:t>User interface flow design individual work</a:t>
            </a:r>
          </a:p>
          <a:p>
            <a:pPr lvl="0"/>
            <a:r>
              <a:rPr lang="en-US" dirty="0"/>
              <a:t>User interface flow design team work</a:t>
            </a:r>
          </a:p>
        </p:txBody>
      </p:sp>
      <p:sp>
        <p:nvSpPr>
          <p:cNvPr id="52" name="Text Placeholder 2">
            <a:extLst>
              <a:ext uri="{FF2B5EF4-FFF2-40B4-BE49-F238E27FC236}">
                <a16:creationId xmlns:a16="http://schemas.microsoft.com/office/drawing/2014/main" id="{81187C55-1A51-4DF1-BB75-9EC940FDF803}"/>
              </a:ext>
            </a:extLst>
          </p:cNvPr>
          <p:cNvSpPr>
            <a:spLocks noGrp="1"/>
          </p:cNvSpPr>
          <p:nvPr>
            <p:ph type="body" sz="quarter" idx="37" hasCustomPrompt="1"/>
          </p:nvPr>
        </p:nvSpPr>
        <p:spPr>
          <a:xfrm>
            <a:off x="3801797" y="2313412"/>
            <a:ext cx="1554480" cy="2468880"/>
          </a:xfrm>
        </p:spPr>
        <p:txBody>
          <a:bodyPr/>
          <a:lstStyle>
            <a:lvl1pPr marL="0" indent="0">
              <a:buNone/>
              <a:defRPr sz="1000"/>
            </a:lvl1pPr>
          </a:lstStyle>
          <a:p>
            <a:pPr lvl="0"/>
            <a:r>
              <a:rPr lang="en-US" dirty="0"/>
              <a:t>Restate the POV</a:t>
            </a:r>
          </a:p>
          <a:p>
            <a:pPr lvl="0"/>
            <a:r>
              <a:rPr lang="en-US" dirty="0"/>
              <a:t>Confirm final user flow</a:t>
            </a:r>
          </a:p>
          <a:p>
            <a:pPr lvl="0"/>
            <a:r>
              <a:rPr lang="en-US" dirty="0"/>
              <a:t>Confirm content</a:t>
            </a:r>
          </a:p>
          <a:p>
            <a:pPr lvl="0"/>
            <a:r>
              <a:rPr lang="en-US" dirty="0"/>
              <a:t>Wireframe/sketches for prototypes</a:t>
            </a:r>
          </a:p>
        </p:txBody>
      </p:sp>
      <p:sp>
        <p:nvSpPr>
          <p:cNvPr id="55" name="Text Placeholder 2">
            <a:extLst>
              <a:ext uri="{FF2B5EF4-FFF2-40B4-BE49-F238E27FC236}">
                <a16:creationId xmlns:a16="http://schemas.microsoft.com/office/drawing/2014/main" id="{31FB1100-6C70-4EFB-B75B-CE8676371493}"/>
              </a:ext>
            </a:extLst>
          </p:cNvPr>
          <p:cNvSpPr>
            <a:spLocks noGrp="1"/>
          </p:cNvSpPr>
          <p:nvPr>
            <p:ph type="body" sz="quarter" idx="38" hasCustomPrompt="1"/>
          </p:nvPr>
        </p:nvSpPr>
        <p:spPr>
          <a:xfrm>
            <a:off x="5571161" y="2313412"/>
            <a:ext cx="1554480" cy="2468880"/>
          </a:xfrm>
        </p:spPr>
        <p:txBody>
          <a:bodyPr/>
          <a:lstStyle>
            <a:lvl1pPr marL="0" indent="0">
              <a:buNone/>
              <a:defRPr sz="1000"/>
            </a:lvl1pPr>
          </a:lstStyle>
          <a:p>
            <a:pPr lvl="0"/>
            <a:r>
              <a:rPr lang="en-US" dirty="0"/>
              <a:t>Wireframe/sketches for prototypes</a:t>
            </a:r>
          </a:p>
          <a:p>
            <a:pPr lvl="0"/>
            <a:r>
              <a:rPr lang="en-US" dirty="0"/>
              <a:t>Build interactive or static prototype</a:t>
            </a:r>
          </a:p>
          <a:p>
            <a:pPr lvl="0"/>
            <a:r>
              <a:rPr lang="en-US" dirty="0"/>
              <a:t>Create testing protocol, discussion guide</a:t>
            </a:r>
          </a:p>
        </p:txBody>
      </p:sp>
      <p:sp>
        <p:nvSpPr>
          <p:cNvPr id="56" name="Text Placeholder 2">
            <a:extLst>
              <a:ext uri="{FF2B5EF4-FFF2-40B4-BE49-F238E27FC236}">
                <a16:creationId xmlns:a16="http://schemas.microsoft.com/office/drawing/2014/main" id="{5870F4D4-ADA5-4859-B91B-98CA6E6EE635}"/>
              </a:ext>
            </a:extLst>
          </p:cNvPr>
          <p:cNvSpPr>
            <a:spLocks noGrp="1"/>
          </p:cNvSpPr>
          <p:nvPr>
            <p:ph type="body" sz="quarter" idx="39" hasCustomPrompt="1"/>
          </p:nvPr>
        </p:nvSpPr>
        <p:spPr>
          <a:xfrm>
            <a:off x="7340525" y="2313412"/>
            <a:ext cx="1554480" cy="2468880"/>
          </a:xfrm>
        </p:spPr>
        <p:txBody>
          <a:bodyPr/>
          <a:lstStyle>
            <a:lvl1pPr marL="0" indent="0">
              <a:buNone/>
              <a:defRPr sz="1000"/>
            </a:lvl1pPr>
          </a:lstStyle>
          <a:p>
            <a:pPr lvl="0"/>
            <a:r>
              <a:rPr lang="en-US" dirty="0"/>
              <a:t>Use time in the Test Labs for 5 user studies </a:t>
            </a:r>
          </a:p>
          <a:p>
            <a:pPr lvl="0"/>
            <a:r>
              <a:rPr lang="en-US" dirty="0"/>
              <a:t>Review findings</a:t>
            </a:r>
          </a:p>
          <a:p>
            <a:pPr lvl="0"/>
            <a:r>
              <a:rPr lang="en-US" dirty="0"/>
              <a:t>Plan next steps</a:t>
            </a:r>
          </a:p>
        </p:txBody>
      </p:sp>
    </p:spTree>
    <p:extLst>
      <p:ext uri="{BB962C8B-B14F-4D97-AF65-F5344CB8AC3E}">
        <p14:creationId xmlns:p14="http://schemas.microsoft.com/office/powerpoint/2010/main" val="105174899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Content_1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637745"/>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Key Activities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878840" y="1098937"/>
            <a:ext cx="3590468"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INSERT TITLE HERE</a:t>
            </a:r>
          </a:p>
        </p:txBody>
      </p:sp>
      <p:sp>
        <p:nvSpPr>
          <p:cNvPr id="26" name="Text Placeholder 38">
            <a:extLst>
              <a:ext uri="{FF2B5EF4-FFF2-40B4-BE49-F238E27FC236}">
                <a16:creationId xmlns:a16="http://schemas.microsoft.com/office/drawing/2014/main" id="{6DCED9D1-E12B-4D22-9A3E-C21720D15AD9}"/>
              </a:ext>
            </a:extLst>
          </p:cNvPr>
          <p:cNvSpPr>
            <a:spLocks noGrp="1"/>
          </p:cNvSpPr>
          <p:nvPr>
            <p:ph type="body" sz="quarter" idx="15" hasCustomPrompt="1"/>
          </p:nvPr>
        </p:nvSpPr>
        <p:spPr>
          <a:xfrm>
            <a:off x="263070" y="1019590"/>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01</a:t>
            </a:r>
          </a:p>
        </p:txBody>
      </p:sp>
      <p:sp>
        <p:nvSpPr>
          <p:cNvPr id="30" name="Text Placeholder 2">
            <a:extLst>
              <a:ext uri="{FF2B5EF4-FFF2-40B4-BE49-F238E27FC236}">
                <a16:creationId xmlns:a16="http://schemas.microsoft.com/office/drawing/2014/main" id="{2F7B0C38-F690-46CB-A4C3-5DE94CFA4C24}"/>
              </a:ext>
            </a:extLst>
          </p:cNvPr>
          <p:cNvSpPr>
            <a:spLocks noGrp="1"/>
          </p:cNvSpPr>
          <p:nvPr>
            <p:ph type="body" sz="quarter" idx="20" hasCustomPrompt="1"/>
          </p:nvPr>
        </p:nvSpPr>
        <p:spPr>
          <a:xfrm>
            <a:off x="878840" y="2452092"/>
            <a:ext cx="3590468"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INSERT TITLE HERE</a:t>
            </a:r>
          </a:p>
        </p:txBody>
      </p:sp>
      <p:sp>
        <p:nvSpPr>
          <p:cNvPr id="32" name="Text Placeholder 38">
            <a:extLst>
              <a:ext uri="{FF2B5EF4-FFF2-40B4-BE49-F238E27FC236}">
                <a16:creationId xmlns:a16="http://schemas.microsoft.com/office/drawing/2014/main" id="{DFC8E1F0-7D3E-4A6B-8458-F4244436734E}"/>
              </a:ext>
            </a:extLst>
          </p:cNvPr>
          <p:cNvSpPr>
            <a:spLocks noGrp="1"/>
          </p:cNvSpPr>
          <p:nvPr>
            <p:ph type="body" sz="quarter" idx="22" hasCustomPrompt="1"/>
          </p:nvPr>
        </p:nvSpPr>
        <p:spPr>
          <a:xfrm>
            <a:off x="263070" y="2372745"/>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02</a:t>
            </a: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4" name="Text Placeholder 2">
            <a:extLst>
              <a:ext uri="{FF2B5EF4-FFF2-40B4-BE49-F238E27FC236}">
                <a16:creationId xmlns:a16="http://schemas.microsoft.com/office/drawing/2014/main" id="{34F3F912-81E5-4D01-92C4-3DE5534B1103}"/>
              </a:ext>
            </a:extLst>
          </p:cNvPr>
          <p:cNvSpPr>
            <a:spLocks noGrp="1"/>
          </p:cNvSpPr>
          <p:nvPr>
            <p:ph type="body" sz="quarter" idx="23" hasCustomPrompt="1"/>
          </p:nvPr>
        </p:nvSpPr>
        <p:spPr>
          <a:xfrm>
            <a:off x="878840" y="3798783"/>
            <a:ext cx="3590468"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INSERT TITLE HERE</a:t>
            </a:r>
          </a:p>
        </p:txBody>
      </p:sp>
      <p:sp>
        <p:nvSpPr>
          <p:cNvPr id="56" name="Text Placeholder 38">
            <a:extLst>
              <a:ext uri="{FF2B5EF4-FFF2-40B4-BE49-F238E27FC236}">
                <a16:creationId xmlns:a16="http://schemas.microsoft.com/office/drawing/2014/main" id="{A0CC4FC4-9350-4EFC-B7BC-9EBE0589D46C}"/>
              </a:ext>
            </a:extLst>
          </p:cNvPr>
          <p:cNvSpPr>
            <a:spLocks noGrp="1"/>
          </p:cNvSpPr>
          <p:nvPr>
            <p:ph type="body" sz="quarter" idx="25" hasCustomPrompt="1"/>
          </p:nvPr>
        </p:nvSpPr>
        <p:spPr>
          <a:xfrm>
            <a:off x="263070" y="3719436"/>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03</a:t>
            </a:r>
          </a:p>
        </p:txBody>
      </p:sp>
      <p:sp>
        <p:nvSpPr>
          <p:cNvPr id="57" name="Text Placeholder 2">
            <a:extLst>
              <a:ext uri="{FF2B5EF4-FFF2-40B4-BE49-F238E27FC236}">
                <a16:creationId xmlns:a16="http://schemas.microsoft.com/office/drawing/2014/main" id="{FEC5484E-FB62-4504-9291-7A5225AAB499}"/>
              </a:ext>
            </a:extLst>
          </p:cNvPr>
          <p:cNvSpPr>
            <a:spLocks noGrp="1"/>
          </p:cNvSpPr>
          <p:nvPr>
            <p:ph type="body" sz="quarter" idx="26" hasCustomPrompt="1"/>
          </p:nvPr>
        </p:nvSpPr>
        <p:spPr>
          <a:xfrm>
            <a:off x="5304537" y="1098937"/>
            <a:ext cx="3590468"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INSERT TITLE HERE</a:t>
            </a:r>
          </a:p>
        </p:txBody>
      </p:sp>
      <p:sp>
        <p:nvSpPr>
          <p:cNvPr id="59" name="Text Placeholder 38">
            <a:extLst>
              <a:ext uri="{FF2B5EF4-FFF2-40B4-BE49-F238E27FC236}">
                <a16:creationId xmlns:a16="http://schemas.microsoft.com/office/drawing/2014/main" id="{9290BC63-EE71-4654-82EA-54F52CFD287D}"/>
              </a:ext>
            </a:extLst>
          </p:cNvPr>
          <p:cNvSpPr>
            <a:spLocks noGrp="1"/>
          </p:cNvSpPr>
          <p:nvPr>
            <p:ph type="body" sz="quarter" idx="28" hasCustomPrompt="1"/>
          </p:nvPr>
        </p:nvSpPr>
        <p:spPr>
          <a:xfrm>
            <a:off x="4696525" y="1019590"/>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04</a:t>
            </a:r>
          </a:p>
        </p:txBody>
      </p:sp>
      <p:sp>
        <p:nvSpPr>
          <p:cNvPr id="60" name="Text Placeholder 2">
            <a:extLst>
              <a:ext uri="{FF2B5EF4-FFF2-40B4-BE49-F238E27FC236}">
                <a16:creationId xmlns:a16="http://schemas.microsoft.com/office/drawing/2014/main" id="{FA2A29ED-EB0B-4CA2-BED0-6A96EBDA844A}"/>
              </a:ext>
            </a:extLst>
          </p:cNvPr>
          <p:cNvSpPr>
            <a:spLocks noGrp="1"/>
          </p:cNvSpPr>
          <p:nvPr>
            <p:ph type="body" sz="quarter" idx="29" hasCustomPrompt="1"/>
          </p:nvPr>
        </p:nvSpPr>
        <p:spPr>
          <a:xfrm>
            <a:off x="5304537" y="2452092"/>
            <a:ext cx="3590468"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INSERT TITLE HERE</a:t>
            </a:r>
          </a:p>
        </p:txBody>
      </p:sp>
      <p:sp>
        <p:nvSpPr>
          <p:cNvPr id="62" name="Text Placeholder 38">
            <a:extLst>
              <a:ext uri="{FF2B5EF4-FFF2-40B4-BE49-F238E27FC236}">
                <a16:creationId xmlns:a16="http://schemas.microsoft.com/office/drawing/2014/main" id="{87014C3B-3CFC-4AE3-9B82-D99D8CED2001}"/>
              </a:ext>
            </a:extLst>
          </p:cNvPr>
          <p:cNvSpPr>
            <a:spLocks noGrp="1"/>
          </p:cNvSpPr>
          <p:nvPr>
            <p:ph type="body" sz="quarter" idx="31" hasCustomPrompt="1"/>
          </p:nvPr>
        </p:nvSpPr>
        <p:spPr>
          <a:xfrm>
            <a:off x="4696525" y="2372745"/>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05</a:t>
            </a:r>
          </a:p>
        </p:txBody>
      </p:sp>
      <p:sp>
        <p:nvSpPr>
          <p:cNvPr id="63" name="Text Placeholder 2">
            <a:extLst>
              <a:ext uri="{FF2B5EF4-FFF2-40B4-BE49-F238E27FC236}">
                <a16:creationId xmlns:a16="http://schemas.microsoft.com/office/drawing/2014/main" id="{708902D9-E6F6-4CCB-9BB1-F4BD34291B4F}"/>
              </a:ext>
            </a:extLst>
          </p:cNvPr>
          <p:cNvSpPr>
            <a:spLocks noGrp="1"/>
          </p:cNvSpPr>
          <p:nvPr>
            <p:ph type="body" sz="quarter" idx="32" hasCustomPrompt="1"/>
          </p:nvPr>
        </p:nvSpPr>
        <p:spPr>
          <a:xfrm>
            <a:off x="5304537" y="3798783"/>
            <a:ext cx="3590468" cy="342900"/>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INSERT TITLE HERE</a:t>
            </a:r>
          </a:p>
        </p:txBody>
      </p:sp>
      <p:sp>
        <p:nvSpPr>
          <p:cNvPr id="65" name="Text Placeholder 38">
            <a:extLst>
              <a:ext uri="{FF2B5EF4-FFF2-40B4-BE49-F238E27FC236}">
                <a16:creationId xmlns:a16="http://schemas.microsoft.com/office/drawing/2014/main" id="{CFDAF892-F6A1-4E1F-A29A-C13529F2DB7F}"/>
              </a:ext>
            </a:extLst>
          </p:cNvPr>
          <p:cNvSpPr>
            <a:spLocks noGrp="1"/>
          </p:cNvSpPr>
          <p:nvPr>
            <p:ph type="body" sz="quarter" idx="34" hasCustomPrompt="1"/>
          </p:nvPr>
        </p:nvSpPr>
        <p:spPr>
          <a:xfrm>
            <a:off x="4696525" y="3719436"/>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06</a:t>
            </a:r>
          </a:p>
        </p:txBody>
      </p:sp>
      <p:pic>
        <p:nvPicPr>
          <p:cNvPr id="33" name="Picture 32" descr="Logo&#10;&#10;Description automatically generated">
            <a:extLst>
              <a:ext uri="{FF2B5EF4-FFF2-40B4-BE49-F238E27FC236}">
                <a16:creationId xmlns:a16="http://schemas.microsoft.com/office/drawing/2014/main" id="{C1E23733-9CA7-4C6D-9169-F3DCA56F4725}"/>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C36FE518-2608-4C99-A737-5C0AD5DDC047}"/>
              </a:ext>
            </a:extLst>
          </p:cNvPr>
          <p:cNvSpPr>
            <a:spLocks noGrp="1"/>
          </p:cNvSpPr>
          <p:nvPr>
            <p:ph type="body" sz="quarter" idx="35" hasCustomPrompt="1"/>
          </p:nvPr>
        </p:nvSpPr>
        <p:spPr>
          <a:xfrm>
            <a:off x="875716" y="1517476"/>
            <a:ext cx="3593592" cy="640080"/>
          </a:xfrm>
        </p:spPr>
        <p:txBody>
          <a:bodyPr/>
          <a:lstStyle>
            <a:lvl1pPr marL="0" indent="0">
              <a:buNone/>
              <a:defRPr sz="1100"/>
            </a:lvl1pPr>
          </a:lstStyle>
          <a:p>
            <a:pPr lvl="0"/>
            <a:r>
              <a:rPr lang="en-US" dirty="0"/>
              <a:t>Halvah gummies oat cake </a:t>
            </a:r>
            <a:r>
              <a:rPr lang="en-US" dirty="0" err="1"/>
              <a:t>chupa</a:t>
            </a:r>
            <a:r>
              <a:rPr lang="en-US" dirty="0"/>
              <a:t> </a:t>
            </a:r>
            <a:r>
              <a:rPr lang="en-US" dirty="0" err="1"/>
              <a:t>chups</a:t>
            </a:r>
            <a:r>
              <a:rPr lang="en-US" dirty="0"/>
              <a:t> pudding cake. Jelly beans tart sweet roll halvah. Macaroon donut chocolate.</a:t>
            </a:r>
          </a:p>
        </p:txBody>
      </p:sp>
      <p:sp>
        <p:nvSpPr>
          <p:cNvPr id="35" name="Text Placeholder 2">
            <a:extLst>
              <a:ext uri="{FF2B5EF4-FFF2-40B4-BE49-F238E27FC236}">
                <a16:creationId xmlns:a16="http://schemas.microsoft.com/office/drawing/2014/main" id="{40DD2423-FD6E-4504-9428-0CBC5EF1E542}"/>
              </a:ext>
            </a:extLst>
          </p:cNvPr>
          <p:cNvSpPr>
            <a:spLocks noGrp="1"/>
          </p:cNvSpPr>
          <p:nvPr>
            <p:ph type="body" sz="quarter" idx="36" hasCustomPrompt="1"/>
          </p:nvPr>
        </p:nvSpPr>
        <p:spPr>
          <a:xfrm>
            <a:off x="5301413" y="1517476"/>
            <a:ext cx="3593592" cy="640080"/>
          </a:xfrm>
        </p:spPr>
        <p:txBody>
          <a:bodyPr/>
          <a:lstStyle>
            <a:lvl1pPr marL="0" indent="0">
              <a:buNone/>
              <a:defRPr sz="1100"/>
            </a:lvl1pPr>
          </a:lstStyle>
          <a:p>
            <a:pPr lvl="0"/>
            <a:r>
              <a:rPr lang="en-US" dirty="0"/>
              <a:t>Halvah gummies oat cake </a:t>
            </a:r>
            <a:r>
              <a:rPr lang="en-US" dirty="0" err="1"/>
              <a:t>chupa</a:t>
            </a:r>
            <a:r>
              <a:rPr lang="en-US" dirty="0"/>
              <a:t> </a:t>
            </a:r>
            <a:r>
              <a:rPr lang="en-US" dirty="0" err="1"/>
              <a:t>chups</a:t>
            </a:r>
            <a:r>
              <a:rPr lang="en-US" dirty="0"/>
              <a:t> pudding cake. Jelly beans tart sweet roll halvah. Macaroon donut chocolate.</a:t>
            </a:r>
          </a:p>
        </p:txBody>
      </p:sp>
      <p:sp>
        <p:nvSpPr>
          <p:cNvPr id="36" name="Text Placeholder 2">
            <a:extLst>
              <a:ext uri="{FF2B5EF4-FFF2-40B4-BE49-F238E27FC236}">
                <a16:creationId xmlns:a16="http://schemas.microsoft.com/office/drawing/2014/main" id="{6B536803-5E7F-4528-9311-948170EB99EC}"/>
              </a:ext>
            </a:extLst>
          </p:cNvPr>
          <p:cNvSpPr>
            <a:spLocks noGrp="1"/>
          </p:cNvSpPr>
          <p:nvPr>
            <p:ph type="body" sz="quarter" idx="37" hasCustomPrompt="1"/>
          </p:nvPr>
        </p:nvSpPr>
        <p:spPr>
          <a:xfrm>
            <a:off x="5301413" y="2870631"/>
            <a:ext cx="3593592" cy="640080"/>
          </a:xfrm>
        </p:spPr>
        <p:txBody>
          <a:bodyPr/>
          <a:lstStyle>
            <a:lvl1pPr marL="0" indent="0">
              <a:buNone/>
              <a:defRPr sz="1100"/>
            </a:lvl1pPr>
          </a:lstStyle>
          <a:p>
            <a:pPr lvl="0"/>
            <a:r>
              <a:rPr lang="en-US" dirty="0"/>
              <a:t>Halvah gummies oat cake </a:t>
            </a:r>
            <a:r>
              <a:rPr lang="en-US" dirty="0" err="1"/>
              <a:t>chupa</a:t>
            </a:r>
            <a:r>
              <a:rPr lang="en-US" dirty="0"/>
              <a:t> </a:t>
            </a:r>
            <a:r>
              <a:rPr lang="en-US" dirty="0" err="1"/>
              <a:t>chups</a:t>
            </a:r>
            <a:r>
              <a:rPr lang="en-US" dirty="0"/>
              <a:t> pudding cake. Jelly beans tart sweet roll halvah. Macaroon donut chocolate.</a:t>
            </a:r>
          </a:p>
        </p:txBody>
      </p:sp>
      <p:sp>
        <p:nvSpPr>
          <p:cNvPr id="37" name="Text Placeholder 2">
            <a:extLst>
              <a:ext uri="{FF2B5EF4-FFF2-40B4-BE49-F238E27FC236}">
                <a16:creationId xmlns:a16="http://schemas.microsoft.com/office/drawing/2014/main" id="{76415744-116B-4A25-958B-B91F35597B97}"/>
              </a:ext>
            </a:extLst>
          </p:cNvPr>
          <p:cNvSpPr>
            <a:spLocks noGrp="1"/>
          </p:cNvSpPr>
          <p:nvPr>
            <p:ph type="body" sz="quarter" idx="38" hasCustomPrompt="1"/>
          </p:nvPr>
        </p:nvSpPr>
        <p:spPr>
          <a:xfrm>
            <a:off x="5301413" y="4217322"/>
            <a:ext cx="3593592" cy="640080"/>
          </a:xfrm>
        </p:spPr>
        <p:txBody>
          <a:bodyPr/>
          <a:lstStyle>
            <a:lvl1pPr marL="0" indent="0">
              <a:buNone/>
              <a:defRPr sz="1100"/>
            </a:lvl1pPr>
          </a:lstStyle>
          <a:p>
            <a:pPr lvl="0"/>
            <a:r>
              <a:rPr lang="en-US" dirty="0"/>
              <a:t>Halvah gummies oat cake </a:t>
            </a:r>
            <a:r>
              <a:rPr lang="en-US" dirty="0" err="1"/>
              <a:t>chupa</a:t>
            </a:r>
            <a:r>
              <a:rPr lang="en-US" dirty="0"/>
              <a:t> </a:t>
            </a:r>
            <a:r>
              <a:rPr lang="en-US" dirty="0" err="1"/>
              <a:t>chups</a:t>
            </a:r>
            <a:r>
              <a:rPr lang="en-US" dirty="0"/>
              <a:t> pudding cake. Jelly beans tart sweet roll halvah. Macaroon donut chocolate.</a:t>
            </a:r>
          </a:p>
        </p:txBody>
      </p:sp>
      <p:sp>
        <p:nvSpPr>
          <p:cNvPr id="38" name="Text Placeholder 2">
            <a:extLst>
              <a:ext uri="{FF2B5EF4-FFF2-40B4-BE49-F238E27FC236}">
                <a16:creationId xmlns:a16="http://schemas.microsoft.com/office/drawing/2014/main" id="{23DCD6CD-F0A5-48D4-9305-95F6082DF714}"/>
              </a:ext>
            </a:extLst>
          </p:cNvPr>
          <p:cNvSpPr>
            <a:spLocks noGrp="1"/>
          </p:cNvSpPr>
          <p:nvPr>
            <p:ph type="body" sz="quarter" idx="39" hasCustomPrompt="1"/>
          </p:nvPr>
        </p:nvSpPr>
        <p:spPr>
          <a:xfrm>
            <a:off x="878840" y="2870631"/>
            <a:ext cx="3593592" cy="640080"/>
          </a:xfrm>
        </p:spPr>
        <p:txBody>
          <a:bodyPr/>
          <a:lstStyle>
            <a:lvl1pPr marL="0" indent="0">
              <a:buNone/>
              <a:defRPr sz="1100"/>
            </a:lvl1pPr>
          </a:lstStyle>
          <a:p>
            <a:pPr lvl="0"/>
            <a:r>
              <a:rPr lang="en-US" dirty="0"/>
              <a:t>Halvah gummies oat cake </a:t>
            </a:r>
            <a:r>
              <a:rPr lang="en-US" dirty="0" err="1"/>
              <a:t>chupa</a:t>
            </a:r>
            <a:r>
              <a:rPr lang="en-US" dirty="0"/>
              <a:t> </a:t>
            </a:r>
            <a:r>
              <a:rPr lang="en-US" dirty="0" err="1"/>
              <a:t>chups</a:t>
            </a:r>
            <a:r>
              <a:rPr lang="en-US" dirty="0"/>
              <a:t> pudding cake. Jelly beans tart sweet roll halvah. Macaroon donut chocolate.</a:t>
            </a:r>
          </a:p>
        </p:txBody>
      </p:sp>
      <p:sp>
        <p:nvSpPr>
          <p:cNvPr id="39" name="Text Placeholder 2">
            <a:extLst>
              <a:ext uri="{FF2B5EF4-FFF2-40B4-BE49-F238E27FC236}">
                <a16:creationId xmlns:a16="http://schemas.microsoft.com/office/drawing/2014/main" id="{70B3C82F-049A-415B-961A-47DEB74CEC95}"/>
              </a:ext>
            </a:extLst>
          </p:cNvPr>
          <p:cNvSpPr>
            <a:spLocks noGrp="1"/>
          </p:cNvSpPr>
          <p:nvPr>
            <p:ph type="body" sz="quarter" idx="40" hasCustomPrompt="1"/>
          </p:nvPr>
        </p:nvSpPr>
        <p:spPr>
          <a:xfrm>
            <a:off x="878840" y="4217322"/>
            <a:ext cx="3593592" cy="640080"/>
          </a:xfrm>
        </p:spPr>
        <p:txBody>
          <a:bodyPr/>
          <a:lstStyle>
            <a:lvl1pPr marL="0" indent="0">
              <a:buNone/>
              <a:defRPr sz="1100"/>
            </a:lvl1pPr>
          </a:lstStyle>
          <a:p>
            <a:pPr lvl="0"/>
            <a:r>
              <a:rPr lang="en-US" dirty="0"/>
              <a:t>Halvah gummies oat cake </a:t>
            </a:r>
            <a:r>
              <a:rPr lang="en-US" dirty="0" err="1"/>
              <a:t>chupa</a:t>
            </a:r>
            <a:r>
              <a:rPr lang="en-US" dirty="0"/>
              <a:t> </a:t>
            </a:r>
            <a:r>
              <a:rPr lang="en-US" dirty="0" err="1"/>
              <a:t>chups</a:t>
            </a:r>
            <a:r>
              <a:rPr lang="en-US" dirty="0"/>
              <a:t> pudding cake. Jelly beans tart sweet roll halvah. Macaroon donut chocolate.</a:t>
            </a:r>
          </a:p>
        </p:txBody>
      </p:sp>
    </p:spTree>
    <p:extLst>
      <p:ext uri="{BB962C8B-B14F-4D97-AF65-F5344CB8AC3E}">
        <p14:creationId xmlns:p14="http://schemas.microsoft.com/office/powerpoint/2010/main" val="1312886568"/>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ext Content_17">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730188"/>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Key Activities</a:t>
            </a:r>
          </a:p>
        </p:txBody>
      </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894872"/>
            <a:ext cx="1554480" cy="342900"/>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26" name="Text Placeholder 2">
            <a:extLst>
              <a:ext uri="{FF2B5EF4-FFF2-40B4-BE49-F238E27FC236}">
                <a16:creationId xmlns:a16="http://schemas.microsoft.com/office/drawing/2014/main" id="{4C8F79E0-DF84-4DA2-A6C2-3D1E9ACEBAA8}"/>
              </a:ext>
            </a:extLst>
          </p:cNvPr>
          <p:cNvSpPr>
            <a:spLocks noGrp="1"/>
          </p:cNvSpPr>
          <p:nvPr>
            <p:ph type="body" sz="quarter" idx="21" hasCustomPrompt="1"/>
          </p:nvPr>
        </p:nvSpPr>
        <p:spPr>
          <a:xfrm>
            <a:off x="3801797" y="1894872"/>
            <a:ext cx="1554480" cy="342900"/>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28" name="Text Placeholder 2">
            <a:extLst>
              <a:ext uri="{FF2B5EF4-FFF2-40B4-BE49-F238E27FC236}">
                <a16:creationId xmlns:a16="http://schemas.microsoft.com/office/drawing/2014/main" id="{BC6F4D0A-53D2-4E79-832E-8E04CBA8D262}"/>
              </a:ext>
            </a:extLst>
          </p:cNvPr>
          <p:cNvSpPr>
            <a:spLocks noGrp="1"/>
          </p:cNvSpPr>
          <p:nvPr>
            <p:ph type="body" sz="quarter" idx="22" hasCustomPrompt="1"/>
          </p:nvPr>
        </p:nvSpPr>
        <p:spPr>
          <a:xfrm>
            <a:off x="7340525" y="1894872"/>
            <a:ext cx="1554480" cy="342900"/>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31" name="Google Shape;2225;p257">
            <a:extLst>
              <a:ext uri="{FF2B5EF4-FFF2-40B4-BE49-F238E27FC236}">
                <a16:creationId xmlns:a16="http://schemas.microsoft.com/office/drawing/2014/main" id="{58C7BBAE-1F24-40BA-BC23-E29D98E1B8DB}"/>
              </a:ext>
            </a:extLst>
          </p:cNvPr>
          <p:cNvSpPr/>
          <p:nvPr userDrawn="1"/>
        </p:nvSpPr>
        <p:spPr>
          <a:xfrm flipV="1">
            <a:off x="481030" y="1490592"/>
            <a:ext cx="6943897" cy="0"/>
          </a:xfrm>
          <a:prstGeom prst="line">
            <a:avLst/>
          </a:prstGeom>
          <a:ln w="28575">
            <a:solidFill>
              <a:schemeClr val="bg2">
                <a:lumMod val="50000"/>
              </a:schemeClr>
            </a:solidFill>
            <a:miter/>
          </a:ln>
        </p:spPr>
        <p:txBody>
          <a:bodyPr lIns="27432" tIns="27432" rIns="27432" bIns="27432"/>
          <a:lstStyle/>
          <a:p>
            <a:endParaRPr sz="800">
              <a:latin typeface="Arial" panose="020B0604020202020204" pitchFamily="34" charset="0"/>
              <a:cs typeface="Arial" panose="020B0604020202020204" pitchFamily="34" charset="0"/>
            </a:endParaRPr>
          </a:p>
        </p:txBody>
      </p:sp>
      <p:sp>
        <p:nvSpPr>
          <p:cNvPr id="32" name="Text Placeholder 2">
            <a:extLst>
              <a:ext uri="{FF2B5EF4-FFF2-40B4-BE49-F238E27FC236}">
                <a16:creationId xmlns:a16="http://schemas.microsoft.com/office/drawing/2014/main" id="{7E2B2D61-EE8B-4BB0-AE50-220EA6E661B9}"/>
              </a:ext>
            </a:extLst>
          </p:cNvPr>
          <p:cNvSpPr>
            <a:spLocks noGrp="1"/>
          </p:cNvSpPr>
          <p:nvPr>
            <p:ph type="body" sz="quarter" idx="26" hasCustomPrompt="1"/>
          </p:nvPr>
        </p:nvSpPr>
        <p:spPr>
          <a:xfrm>
            <a:off x="2032433" y="1894872"/>
            <a:ext cx="1554480" cy="342900"/>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35" name="Text Placeholder 2">
            <a:extLst>
              <a:ext uri="{FF2B5EF4-FFF2-40B4-BE49-F238E27FC236}">
                <a16:creationId xmlns:a16="http://schemas.microsoft.com/office/drawing/2014/main" id="{53A0A7C5-325A-4CD8-9E29-D3907691E088}"/>
              </a:ext>
            </a:extLst>
          </p:cNvPr>
          <p:cNvSpPr>
            <a:spLocks noGrp="1"/>
          </p:cNvSpPr>
          <p:nvPr>
            <p:ph type="body" sz="quarter" idx="29" hasCustomPrompt="1"/>
          </p:nvPr>
        </p:nvSpPr>
        <p:spPr>
          <a:xfrm>
            <a:off x="5571161" y="1894872"/>
            <a:ext cx="1554480" cy="342900"/>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38" name="Text Placeholder 38">
            <a:extLst>
              <a:ext uri="{FF2B5EF4-FFF2-40B4-BE49-F238E27FC236}">
                <a16:creationId xmlns:a16="http://schemas.microsoft.com/office/drawing/2014/main" id="{15705F84-7EB5-497E-BB30-0A56D4A5C911}"/>
              </a:ext>
            </a:extLst>
          </p:cNvPr>
          <p:cNvSpPr>
            <a:spLocks noGrp="1"/>
          </p:cNvSpPr>
          <p:nvPr>
            <p:ph type="body" sz="quarter" idx="30" hasCustomPrompt="1"/>
          </p:nvPr>
        </p:nvSpPr>
        <p:spPr>
          <a:xfrm>
            <a:off x="263069" y="1239795"/>
            <a:ext cx="502920" cy="501594"/>
          </a:xfrm>
          <a:prstGeom prst="ellipse">
            <a:avLst/>
          </a:prstGeom>
          <a:solidFill>
            <a:schemeClr val="accent4"/>
          </a:solidFill>
        </p:spPr>
        <p:txBody>
          <a:bodyPr wrap="none" lIns="0" tIns="0" rIns="0" bIns="0" anchor="ctr">
            <a:normAutofit/>
          </a:bodyPr>
          <a:lstStyle>
            <a:lvl1pPr marL="0" indent="0" algn="ctr">
              <a:buFont typeface="Arial" pitchFamily="34" charset="0"/>
              <a:buNone/>
              <a:defRPr sz="8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39" name="Text Placeholder 38">
            <a:extLst>
              <a:ext uri="{FF2B5EF4-FFF2-40B4-BE49-F238E27FC236}">
                <a16:creationId xmlns:a16="http://schemas.microsoft.com/office/drawing/2014/main" id="{E388F2D1-2DFF-49DC-B77A-9FEA50A4C43D}"/>
              </a:ext>
            </a:extLst>
          </p:cNvPr>
          <p:cNvSpPr>
            <a:spLocks noGrp="1"/>
          </p:cNvSpPr>
          <p:nvPr>
            <p:ph type="body" sz="quarter" idx="31" hasCustomPrompt="1"/>
          </p:nvPr>
        </p:nvSpPr>
        <p:spPr>
          <a:xfrm>
            <a:off x="2032433" y="1239795"/>
            <a:ext cx="502920" cy="501594"/>
          </a:xfrm>
          <a:prstGeom prst="ellipse">
            <a:avLst/>
          </a:prstGeom>
          <a:solidFill>
            <a:schemeClr val="accent3"/>
          </a:solidFill>
        </p:spPr>
        <p:txBody>
          <a:bodyPr wrap="none" lIns="0" tIns="0" rIns="0" bIns="0" anchor="ctr">
            <a:normAutofit/>
          </a:bodyPr>
          <a:lstStyle>
            <a:lvl1pPr marL="0" indent="0" algn="ctr">
              <a:buFont typeface="Arial" pitchFamily="34" charset="0"/>
              <a:buNone/>
              <a:defRPr sz="8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40" name="Text Placeholder 38">
            <a:extLst>
              <a:ext uri="{FF2B5EF4-FFF2-40B4-BE49-F238E27FC236}">
                <a16:creationId xmlns:a16="http://schemas.microsoft.com/office/drawing/2014/main" id="{9AE4D6DB-26C8-4532-8A47-7E6C2F67BEE4}"/>
              </a:ext>
            </a:extLst>
          </p:cNvPr>
          <p:cNvSpPr>
            <a:spLocks noGrp="1"/>
          </p:cNvSpPr>
          <p:nvPr>
            <p:ph type="body" sz="quarter" idx="32" hasCustomPrompt="1"/>
          </p:nvPr>
        </p:nvSpPr>
        <p:spPr>
          <a:xfrm>
            <a:off x="3801797" y="1239795"/>
            <a:ext cx="502920" cy="501594"/>
          </a:xfrm>
          <a:prstGeom prst="ellipse">
            <a:avLst/>
          </a:prstGeom>
          <a:solidFill>
            <a:schemeClr val="accent1"/>
          </a:solidFill>
        </p:spPr>
        <p:txBody>
          <a:bodyPr wrap="none" lIns="0" tIns="0" rIns="0" bIns="0" anchor="ctr">
            <a:normAutofit/>
          </a:bodyPr>
          <a:lstStyle>
            <a:lvl1pPr marL="0" indent="0" algn="ctr">
              <a:buFont typeface="Arial" pitchFamily="34" charset="0"/>
              <a:buNone/>
              <a:defRPr sz="8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41" name="Text Placeholder 38">
            <a:extLst>
              <a:ext uri="{FF2B5EF4-FFF2-40B4-BE49-F238E27FC236}">
                <a16:creationId xmlns:a16="http://schemas.microsoft.com/office/drawing/2014/main" id="{45AB53AF-6449-4621-BEC6-DA8B65ADB3DF}"/>
              </a:ext>
            </a:extLst>
          </p:cNvPr>
          <p:cNvSpPr>
            <a:spLocks noGrp="1"/>
          </p:cNvSpPr>
          <p:nvPr>
            <p:ph type="body" sz="quarter" idx="33" hasCustomPrompt="1"/>
          </p:nvPr>
        </p:nvSpPr>
        <p:spPr>
          <a:xfrm>
            <a:off x="5571161" y="1239795"/>
            <a:ext cx="502920" cy="501594"/>
          </a:xfrm>
          <a:prstGeom prst="ellipse">
            <a:avLst/>
          </a:prstGeom>
          <a:solidFill>
            <a:schemeClr val="tx2"/>
          </a:solidFill>
        </p:spPr>
        <p:txBody>
          <a:bodyPr wrap="none" lIns="0" tIns="0" rIns="0" bIns="0" anchor="ctr">
            <a:normAutofit/>
          </a:bodyPr>
          <a:lstStyle>
            <a:lvl1pPr marL="0" indent="0" algn="ctr">
              <a:buFont typeface="Arial" pitchFamily="34" charset="0"/>
              <a:buNone/>
              <a:defRPr sz="8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42" name="Text Placeholder 38">
            <a:extLst>
              <a:ext uri="{FF2B5EF4-FFF2-40B4-BE49-F238E27FC236}">
                <a16:creationId xmlns:a16="http://schemas.microsoft.com/office/drawing/2014/main" id="{653F02C9-702F-4923-93BE-533FE5865B81}"/>
              </a:ext>
            </a:extLst>
          </p:cNvPr>
          <p:cNvSpPr>
            <a:spLocks noGrp="1"/>
          </p:cNvSpPr>
          <p:nvPr>
            <p:ph type="body" sz="quarter" idx="34" hasCustomPrompt="1"/>
          </p:nvPr>
        </p:nvSpPr>
        <p:spPr>
          <a:xfrm>
            <a:off x="7340525" y="1239795"/>
            <a:ext cx="502920" cy="501594"/>
          </a:xfrm>
          <a:prstGeom prst="ellipse">
            <a:avLst/>
          </a:prstGeom>
          <a:solidFill>
            <a:schemeClr val="accent5"/>
          </a:solidFill>
        </p:spPr>
        <p:txBody>
          <a:bodyPr wrap="none" lIns="0" tIns="0" rIns="0" bIns="0" anchor="ctr">
            <a:normAutofit/>
          </a:bodyPr>
          <a:lstStyle>
            <a:lvl1pPr marL="0" indent="0" algn="ctr">
              <a:buFont typeface="Arial" pitchFamily="34" charset="0"/>
              <a:buNone/>
              <a:defRPr sz="8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grpSp>
        <p:nvGrpSpPr>
          <p:cNvPr id="36" name="Group 35">
            <a:extLst>
              <a:ext uri="{FF2B5EF4-FFF2-40B4-BE49-F238E27FC236}">
                <a16:creationId xmlns:a16="http://schemas.microsoft.com/office/drawing/2014/main" id="{6AD7E5EE-61BD-43BE-9361-B60E5831BF0F}"/>
              </a:ext>
            </a:extLst>
          </p:cNvPr>
          <p:cNvGrpSpPr/>
          <p:nvPr userDrawn="1"/>
        </p:nvGrpSpPr>
        <p:grpSpPr>
          <a:xfrm>
            <a:off x="71948" y="4978614"/>
            <a:ext cx="503788" cy="94721"/>
            <a:chOff x="6014087" y="4646472"/>
            <a:chExt cx="503788" cy="94721"/>
          </a:xfrm>
        </p:grpSpPr>
        <p:sp>
          <p:nvSpPr>
            <p:cNvPr id="37" name="Oval 36">
              <a:extLst>
                <a:ext uri="{FF2B5EF4-FFF2-40B4-BE49-F238E27FC236}">
                  <a16:creationId xmlns:a16="http://schemas.microsoft.com/office/drawing/2014/main" id="{074B99FA-119B-4241-97E4-CAC22D89D78E}"/>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43" name="Oval 42">
              <a:extLst>
                <a:ext uri="{FF2B5EF4-FFF2-40B4-BE49-F238E27FC236}">
                  <a16:creationId xmlns:a16="http://schemas.microsoft.com/office/drawing/2014/main" id="{DB8020E5-8694-420A-8854-408EF692FDBB}"/>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1B69DADC-A630-4901-AE86-6BC194DFB759}"/>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B10FFD42-150F-443E-A0C0-6DACA6CA7D96}"/>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E011AF66-0DA8-48E8-BCE9-CFC87E3AE7B3}"/>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0" name="Rectangle 49">
            <a:extLst>
              <a:ext uri="{FF2B5EF4-FFF2-40B4-BE49-F238E27FC236}">
                <a16:creationId xmlns:a16="http://schemas.microsoft.com/office/drawing/2014/main" id="{9171F173-BA88-4405-9451-F76D8830B6A7}"/>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Footer Placeholder 4">
            <a:extLst>
              <a:ext uri="{FF2B5EF4-FFF2-40B4-BE49-F238E27FC236}">
                <a16:creationId xmlns:a16="http://schemas.microsoft.com/office/drawing/2014/main" id="{FCF227BF-20FA-4598-9237-2269315E7F00}"/>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8F0A4FD6-0CB6-4EB0-9C25-00DBB993B7F0}"/>
              </a:ext>
            </a:extLst>
          </p:cNvPr>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54" name="Shape 257">
            <a:extLst>
              <a:ext uri="{FF2B5EF4-FFF2-40B4-BE49-F238E27FC236}">
                <a16:creationId xmlns:a16="http://schemas.microsoft.com/office/drawing/2014/main" id="{BB209390-BE7B-4195-B208-F7542E8EB46E}"/>
              </a:ext>
            </a:extLst>
          </p:cNvPr>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pic>
        <p:nvPicPr>
          <p:cNvPr id="45" name="Picture 44" descr="Logo&#10;&#10;Description automatically generated">
            <a:extLst>
              <a:ext uri="{FF2B5EF4-FFF2-40B4-BE49-F238E27FC236}">
                <a16:creationId xmlns:a16="http://schemas.microsoft.com/office/drawing/2014/main" id="{9767C85E-586B-4BCE-B9E0-A53A6FA5FC37}"/>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CC94E87A-5D0E-40C1-88E3-56B98F3D93B0}"/>
              </a:ext>
            </a:extLst>
          </p:cNvPr>
          <p:cNvSpPr>
            <a:spLocks noGrp="1"/>
          </p:cNvSpPr>
          <p:nvPr>
            <p:ph type="body" sz="quarter" idx="35" hasCustomPrompt="1"/>
          </p:nvPr>
        </p:nvSpPr>
        <p:spPr>
          <a:xfrm>
            <a:off x="263069" y="2313412"/>
            <a:ext cx="1554480" cy="2468880"/>
          </a:xfrm>
        </p:spPr>
        <p:txBody>
          <a:bodyPr/>
          <a:lstStyle>
            <a:lvl1pPr marL="0" indent="0">
              <a:buNone/>
              <a:defRPr sz="1000"/>
            </a:lvl1pPr>
          </a:lstStyle>
          <a:p>
            <a:pPr lvl="0"/>
            <a:r>
              <a:rPr lang="en-US" dirty="0"/>
              <a:t>Review process research</a:t>
            </a:r>
          </a:p>
          <a:p>
            <a:pPr lvl="0"/>
            <a:r>
              <a:rPr lang="en-US" dirty="0"/>
              <a:t>Review design Requirements </a:t>
            </a:r>
          </a:p>
          <a:p>
            <a:pPr lvl="0"/>
            <a:r>
              <a:rPr lang="en-US" dirty="0"/>
              <a:t>Demo of layouts, related experiences</a:t>
            </a:r>
          </a:p>
          <a:p>
            <a:pPr lvl="0"/>
            <a:r>
              <a:rPr lang="en-US" dirty="0"/>
              <a:t>Break down user journey</a:t>
            </a:r>
          </a:p>
        </p:txBody>
      </p:sp>
      <p:sp>
        <p:nvSpPr>
          <p:cNvPr id="46" name="Text Placeholder 2">
            <a:extLst>
              <a:ext uri="{FF2B5EF4-FFF2-40B4-BE49-F238E27FC236}">
                <a16:creationId xmlns:a16="http://schemas.microsoft.com/office/drawing/2014/main" id="{814AAAFF-D8DE-463C-9DE7-688F4ADBE016}"/>
              </a:ext>
            </a:extLst>
          </p:cNvPr>
          <p:cNvSpPr>
            <a:spLocks noGrp="1"/>
          </p:cNvSpPr>
          <p:nvPr>
            <p:ph type="body" sz="quarter" idx="36" hasCustomPrompt="1"/>
          </p:nvPr>
        </p:nvSpPr>
        <p:spPr>
          <a:xfrm>
            <a:off x="2032433" y="2313412"/>
            <a:ext cx="1554480" cy="2468880"/>
          </a:xfrm>
        </p:spPr>
        <p:txBody>
          <a:bodyPr/>
          <a:lstStyle>
            <a:lvl1pPr marL="0" indent="0">
              <a:buNone/>
              <a:defRPr sz="1000"/>
            </a:lvl1pPr>
          </a:lstStyle>
          <a:p>
            <a:pPr lvl="0"/>
            <a:r>
              <a:rPr lang="en-US" dirty="0"/>
              <a:t>Confirm the EDGE user journey</a:t>
            </a:r>
          </a:p>
          <a:p>
            <a:pPr lvl="0"/>
            <a:r>
              <a:rPr lang="en-US" dirty="0"/>
              <a:t>User interface flow design individual work</a:t>
            </a:r>
          </a:p>
          <a:p>
            <a:pPr lvl="0"/>
            <a:r>
              <a:rPr lang="en-US" dirty="0"/>
              <a:t>User interface flow design team work</a:t>
            </a:r>
          </a:p>
        </p:txBody>
      </p:sp>
      <p:sp>
        <p:nvSpPr>
          <p:cNvPr id="47" name="Text Placeholder 2">
            <a:extLst>
              <a:ext uri="{FF2B5EF4-FFF2-40B4-BE49-F238E27FC236}">
                <a16:creationId xmlns:a16="http://schemas.microsoft.com/office/drawing/2014/main" id="{582815A6-26C6-43EA-B3F0-C024329AEBEB}"/>
              </a:ext>
            </a:extLst>
          </p:cNvPr>
          <p:cNvSpPr>
            <a:spLocks noGrp="1"/>
          </p:cNvSpPr>
          <p:nvPr>
            <p:ph type="body" sz="quarter" idx="37" hasCustomPrompt="1"/>
          </p:nvPr>
        </p:nvSpPr>
        <p:spPr>
          <a:xfrm>
            <a:off x="3801797" y="2313412"/>
            <a:ext cx="1554480" cy="2468880"/>
          </a:xfrm>
        </p:spPr>
        <p:txBody>
          <a:bodyPr/>
          <a:lstStyle>
            <a:lvl1pPr marL="0" indent="0">
              <a:buNone/>
              <a:defRPr sz="1000"/>
            </a:lvl1pPr>
          </a:lstStyle>
          <a:p>
            <a:pPr lvl="0"/>
            <a:r>
              <a:rPr lang="en-US" dirty="0"/>
              <a:t>Restate the POV</a:t>
            </a:r>
          </a:p>
          <a:p>
            <a:pPr lvl="0"/>
            <a:r>
              <a:rPr lang="en-US" dirty="0"/>
              <a:t>Confirm final user flow</a:t>
            </a:r>
          </a:p>
          <a:p>
            <a:pPr lvl="0"/>
            <a:r>
              <a:rPr lang="en-US" dirty="0"/>
              <a:t>Confirm content</a:t>
            </a:r>
          </a:p>
          <a:p>
            <a:pPr lvl="0"/>
            <a:r>
              <a:rPr lang="en-US" dirty="0"/>
              <a:t>Wireframe/sketches for prototypes</a:t>
            </a:r>
          </a:p>
        </p:txBody>
      </p:sp>
      <p:sp>
        <p:nvSpPr>
          <p:cNvPr id="52" name="Text Placeholder 2">
            <a:extLst>
              <a:ext uri="{FF2B5EF4-FFF2-40B4-BE49-F238E27FC236}">
                <a16:creationId xmlns:a16="http://schemas.microsoft.com/office/drawing/2014/main" id="{DEBC2D69-A7C5-4345-A856-BFDC6775945A}"/>
              </a:ext>
            </a:extLst>
          </p:cNvPr>
          <p:cNvSpPr>
            <a:spLocks noGrp="1"/>
          </p:cNvSpPr>
          <p:nvPr>
            <p:ph type="body" sz="quarter" idx="38" hasCustomPrompt="1"/>
          </p:nvPr>
        </p:nvSpPr>
        <p:spPr>
          <a:xfrm>
            <a:off x="5571161" y="2313412"/>
            <a:ext cx="1554480" cy="2468880"/>
          </a:xfrm>
        </p:spPr>
        <p:txBody>
          <a:bodyPr/>
          <a:lstStyle>
            <a:lvl1pPr marL="0" indent="0">
              <a:buNone/>
              <a:defRPr sz="1000"/>
            </a:lvl1pPr>
          </a:lstStyle>
          <a:p>
            <a:pPr lvl="0"/>
            <a:r>
              <a:rPr lang="en-US" dirty="0"/>
              <a:t>Wireframe/sketches for prototypes</a:t>
            </a:r>
          </a:p>
          <a:p>
            <a:pPr lvl="0"/>
            <a:r>
              <a:rPr lang="en-US" dirty="0"/>
              <a:t>Build interactive or static prototype</a:t>
            </a:r>
          </a:p>
          <a:p>
            <a:pPr lvl="0"/>
            <a:r>
              <a:rPr lang="en-US" dirty="0"/>
              <a:t>Create testing protocol, discussion guide</a:t>
            </a:r>
          </a:p>
        </p:txBody>
      </p:sp>
      <p:sp>
        <p:nvSpPr>
          <p:cNvPr id="55" name="Text Placeholder 2">
            <a:extLst>
              <a:ext uri="{FF2B5EF4-FFF2-40B4-BE49-F238E27FC236}">
                <a16:creationId xmlns:a16="http://schemas.microsoft.com/office/drawing/2014/main" id="{01ACBBD6-C42A-4454-8B02-474F3D85E879}"/>
              </a:ext>
            </a:extLst>
          </p:cNvPr>
          <p:cNvSpPr>
            <a:spLocks noGrp="1"/>
          </p:cNvSpPr>
          <p:nvPr>
            <p:ph type="body" sz="quarter" idx="39" hasCustomPrompt="1"/>
          </p:nvPr>
        </p:nvSpPr>
        <p:spPr>
          <a:xfrm>
            <a:off x="7340525" y="2313412"/>
            <a:ext cx="1554480" cy="2468880"/>
          </a:xfrm>
        </p:spPr>
        <p:txBody>
          <a:bodyPr/>
          <a:lstStyle>
            <a:lvl1pPr marL="0" indent="0">
              <a:buNone/>
              <a:defRPr sz="1000"/>
            </a:lvl1pPr>
          </a:lstStyle>
          <a:p>
            <a:pPr lvl="0"/>
            <a:r>
              <a:rPr lang="en-US" dirty="0"/>
              <a:t>Use time in the Test Labs for 5 user studies </a:t>
            </a:r>
          </a:p>
          <a:p>
            <a:pPr lvl="0"/>
            <a:r>
              <a:rPr lang="en-US" dirty="0"/>
              <a:t>Review findings</a:t>
            </a:r>
          </a:p>
          <a:p>
            <a:pPr lvl="0"/>
            <a:r>
              <a:rPr lang="en-US" dirty="0"/>
              <a:t>Plan next steps</a:t>
            </a:r>
          </a:p>
        </p:txBody>
      </p:sp>
    </p:spTree>
    <p:extLst>
      <p:ext uri="{BB962C8B-B14F-4D97-AF65-F5344CB8AC3E}">
        <p14:creationId xmlns:p14="http://schemas.microsoft.com/office/powerpoint/2010/main" val="421676032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Content_1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5" name="Text Placeholder 8">
            <a:extLst>
              <a:ext uri="{FF2B5EF4-FFF2-40B4-BE49-F238E27FC236}">
                <a16:creationId xmlns:a16="http://schemas.microsoft.com/office/drawing/2014/main" id="{8B0CC28A-B2CC-48E1-8C6C-B7E13A5E8AC0}"/>
              </a:ext>
            </a:extLst>
          </p:cNvPr>
          <p:cNvSpPr>
            <a:spLocks noGrp="1"/>
          </p:cNvSpPr>
          <p:nvPr>
            <p:ph type="body" sz="quarter" idx="15" hasCustomPrompt="1"/>
          </p:nvPr>
        </p:nvSpPr>
        <p:spPr>
          <a:xfrm>
            <a:off x="4323005" y="2167892"/>
            <a:ext cx="4572000" cy="311693"/>
          </a:xfrm>
          <a:prstGeom prst="rect">
            <a:avLst/>
          </a:prstGeom>
        </p:spPr>
        <p:txBody>
          <a:bodyPr lIns="45720" tIns="45720" rIns="45720" bIns="45720" anchor="ctr" anchorCtr="0">
            <a:noAutofit/>
          </a:bodyPr>
          <a:lstStyle>
            <a:lvl1pPr>
              <a:defRPr lang="en-US" sz="1800" b="1" dirty="0">
                <a:solidFill>
                  <a:schemeClr val="tx2"/>
                </a:solidFill>
              </a:defRPr>
            </a:lvl1pPr>
          </a:lstStyle>
          <a:p>
            <a:pPr marL="0" lvl="0" indent="0">
              <a:buNone/>
            </a:pPr>
            <a:r>
              <a:rPr lang="en-US" dirty="0"/>
              <a:t>Title</a:t>
            </a:r>
          </a:p>
        </p:txBody>
      </p:sp>
      <p:sp>
        <p:nvSpPr>
          <p:cNvPr id="37" name="Text Placeholder 38">
            <a:extLst>
              <a:ext uri="{FF2B5EF4-FFF2-40B4-BE49-F238E27FC236}">
                <a16:creationId xmlns:a16="http://schemas.microsoft.com/office/drawing/2014/main" id="{496EB2AB-DA77-4D72-B510-8AE539DEF488}"/>
              </a:ext>
            </a:extLst>
          </p:cNvPr>
          <p:cNvSpPr>
            <a:spLocks noGrp="1"/>
          </p:cNvSpPr>
          <p:nvPr>
            <p:ph type="body" sz="quarter" idx="28" hasCustomPrompt="1"/>
          </p:nvPr>
        </p:nvSpPr>
        <p:spPr>
          <a:xfrm>
            <a:off x="4323005" y="1531346"/>
            <a:ext cx="502920" cy="501594"/>
          </a:xfrm>
          <a:prstGeom prst="ellipse">
            <a:avLst/>
          </a:prstGeom>
          <a:solidFill>
            <a:schemeClr val="tx2"/>
          </a:solidFill>
        </p:spPr>
        <p:txBody>
          <a:bodyPr anchor="ctr">
            <a:normAutofit/>
          </a:bodyPr>
          <a:lstStyle>
            <a:lvl1pPr marL="0" indent="0" algn="ctr">
              <a:buFont typeface="Arial" pitchFamily="34" charset="0"/>
              <a:buNone/>
              <a:defRPr sz="14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pic>
        <p:nvPicPr>
          <p:cNvPr id="18" name="Picture 17" descr="Logo&#10;&#10;Description automatically generated">
            <a:extLst>
              <a:ext uri="{FF2B5EF4-FFF2-40B4-BE49-F238E27FC236}">
                <a16:creationId xmlns:a16="http://schemas.microsoft.com/office/drawing/2014/main" id="{35CA2E5C-324E-46D7-B3D1-2FD7096DB829}"/>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19" name="Title 1">
            <a:extLst>
              <a:ext uri="{FF2B5EF4-FFF2-40B4-BE49-F238E27FC236}">
                <a16:creationId xmlns:a16="http://schemas.microsoft.com/office/drawing/2014/main" id="{AF800B99-37FB-467F-AED0-D7EC27AFADFB}"/>
              </a:ext>
            </a:extLst>
          </p:cNvPr>
          <p:cNvSpPr>
            <a:spLocks noGrp="1"/>
          </p:cNvSpPr>
          <p:nvPr>
            <p:ph type="ctrTitle" hasCustomPrompt="1"/>
          </p:nvPr>
        </p:nvSpPr>
        <p:spPr>
          <a:xfrm>
            <a:off x="263069" y="1226786"/>
            <a:ext cx="3790771" cy="2689928"/>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lnSpc>
                <a:spcPct val="100000"/>
              </a:lnSpc>
              <a:defRPr lang="en-US" sz="2800" dirty="0"/>
            </a:lvl1pPr>
          </a:lstStyle>
          <a:p>
            <a:pPr lvl="0"/>
            <a:r>
              <a:rPr lang="en-US" dirty="0"/>
              <a:t>Halvah gummies</a:t>
            </a:r>
            <a:br>
              <a:rPr lang="en-US" dirty="0"/>
            </a:br>
            <a:r>
              <a:rPr lang="en-US" dirty="0"/>
              <a:t>Cupcakes</a:t>
            </a:r>
            <a:br>
              <a:rPr lang="en-US" dirty="0"/>
            </a:br>
            <a:r>
              <a:rPr lang="en-US" dirty="0"/>
              <a:t>Gummies</a:t>
            </a:r>
            <a:br>
              <a:rPr lang="en-US" dirty="0"/>
            </a:br>
            <a:r>
              <a:rPr lang="en-US" dirty="0"/>
              <a:t>Jelly Beans</a:t>
            </a:r>
            <a:br>
              <a:rPr lang="en-US" dirty="0"/>
            </a:br>
            <a:r>
              <a:rPr lang="en-US" dirty="0"/>
              <a:t>Macaroon Donut</a:t>
            </a:r>
          </a:p>
        </p:txBody>
      </p:sp>
      <p:sp>
        <p:nvSpPr>
          <p:cNvPr id="3" name="Text Placeholder 2">
            <a:extLst>
              <a:ext uri="{FF2B5EF4-FFF2-40B4-BE49-F238E27FC236}">
                <a16:creationId xmlns:a16="http://schemas.microsoft.com/office/drawing/2014/main" id="{7014D6B0-B30F-410D-9B02-76CD14E615BF}"/>
              </a:ext>
            </a:extLst>
          </p:cNvPr>
          <p:cNvSpPr>
            <a:spLocks noGrp="1"/>
          </p:cNvSpPr>
          <p:nvPr>
            <p:ph type="body" sz="quarter" idx="29" hasCustomPrompt="1"/>
          </p:nvPr>
        </p:nvSpPr>
        <p:spPr>
          <a:xfrm>
            <a:off x="4323005" y="2653360"/>
            <a:ext cx="4572000" cy="2121839"/>
          </a:xfrm>
        </p:spPr>
        <p:txBody>
          <a:bodyPr/>
          <a:lstStyle>
            <a:lvl1pPr marL="0" indent="0">
              <a:buNone/>
              <a:defRPr sz="1600"/>
            </a:lvl1pPr>
          </a:lstStyle>
          <a:p>
            <a:pPr lvl="0"/>
            <a:r>
              <a:rPr lang="en-US" dirty="0"/>
              <a:t>Halvah gummies oat cake </a:t>
            </a:r>
            <a:r>
              <a:rPr lang="en-US" dirty="0" err="1"/>
              <a:t>chupa</a:t>
            </a:r>
            <a:r>
              <a:rPr lang="en-US" dirty="0"/>
              <a:t> </a:t>
            </a:r>
            <a:r>
              <a:rPr lang="en-US" dirty="0" err="1"/>
              <a:t>chups</a:t>
            </a:r>
            <a:r>
              <a:rPr lang="en-US" dirty="0"/>
              <a:t> pudding cake. Jelly beans tart sweet roll halvah. Macaroon donut chocolate.</a:t>
            </a:r>
          </a:p>
        </p:txBody>
      </p:sp>
    </p:spTree>
    <p:extLst>
      <p:ext uri="{BB962C8B-B14F-4D97-AF65-F5344CB8AC3E}">
        <p14:creationId xmlns:p14="http://schemas.microsoft.com/office/powerpoint/2010/main" val="4188495617"/>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Content_2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5" name="Text Placeholder 8">
            <a:extLst>
              <a:ext uri="{FF2B5EF4-FFF2-40B4-BE49-F238E27FC236}">
                <a16:creationId xmlns:a16="http://schemas.microsoft.com/office/drawing/2014/main" id="{8B0CC28A-B2CC-48E1-8C6C-B7E13A5E8AC0}"/>
              </a:ext>
            </a:extLst>
          </p:cNvPr>
          <p:cNvSpPr>
            <a:spLocks noGrp="1"/>
          </p:cNvSpPr>
          <p:nvPr>
            <p:ph type="body" sz="quarter" idx="15" hasCustomPrompt="1"/>
          </p:nvPr>
        </p:nvSpPr>
        <p:spPr>
          <a:xfrm>
            <a:off x="4939145" y="353757"/>
            <a:ext cx="3955860" cy="311693"/>
          </a:xfrm>
          <a:prstGeom prst="rect">
            <a:avLst/>
          </a:prstGeom>
        </p:spPr>
        <p:txBody>
          <a:bodyPr lIns="45720" tIns="45720" rIns="45720" bIns="45720" anchor="ctr" anchorCtr="0">
            <a:noAutofit/>
          </a:bodyPr>
          <a:lstStyle>
            <a:lvl1pPr>
              <a:defRPr lang="en-US" sz="1400" b="1" dirty="0">
                <a:solidFill>
                  <a:schemeClr val="tx2"/>
                </a:solidFill>
              </a:defRPr>
            </a:lvl1pPr>
          </a:lstStyle>
          <a:p>
            <a:pPr marL="0" lvl="0" indent="0">
              <a:buNone/>
            </a:pPr>
            <a:r>
              <a:rPr lang="en-US" dirty="0"/>
              <a:t>ENGINEERING</a:t>
            </a:r>
          </a:p>
        </p:txBody>
      </p:sp>
      <p:sp>
        <p:nvSpPr>
          <p:cNvPr id="37" name="Text Placeholder 38">
            <a:extLst>
              <a:ext uri="{FF2B5EF4-FFF2-40B4-BE49-F238E27FC236}">
                <a16:creationId xmlns:a16="http://schemas.microsoft.com/office/drawing/2014/main" id="{496EB2AB-DA77-4D72-B510-8AE539DEF488}"/>
              </a:ext>
            </a:extLst>
          </p:cNvPr>
          <p:cNvSpPr>
            <a:spLocks noGrp="1"/>
          </p:cNvSpPr>
          <p:nvPr>
            <p:ph type="body" sz="quarter" idx="28" hasCustomPrompt="1"/>
          </p:nvPr>
        </p:nvSpPr>
        <p:spPr>
          <a:xfrm>
            <a:off x="4323005" y="258806"/>
            <a:ext cx="502920" cy="501594"/>
          </a:xfrm>
          <a:prstGeom prst="ellipse">
            <a:avLst/>
          </a:prstGeom>
          <a:solidFill>
            <a:schemeClr val="accent4"/>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18" name="Text Placeholder 2">
            <a:extLst>
              <a:ext uri="{FF2B5EF4-FFF2-40B4-BE49-F238E27FC236}">
                <a16:creationId xmlns:a16="http://schemas.microsoft.com/office/drawing/2014/main" id="{81BFE081-DD69-4144-B500-E41476155D03}"/>
              </a:ext>
            </a:extLst>
          </p:cNvPr>
          <p:cNvSpPr>
            <a:spLocks noGrp="1"/>
          </p:cNvSpPr>
          <p:nvPr>
            <p:ph type="body" sz="quarter" idx="29" hasCustomPrompt="1"/>
          </p:nvPr>
        </p:nvSpPr>
        <p:spPr>
          <a:xfrm>
            <a:off x="263068" y="2746209"/>
            <a:ext cx="3790771" cy="884913"/>
          </a:xfrm>
          <a:prstGeom prst="rect">
            <a:avLst/>
          </a:prstGeom>
        </p:spPr>
        <p:txBody>
          <a:bodyPr/>
          <a:lstStyle>
            <a:lvl1pPr marL="0" indent="0">
              <a:lnSpc>
                <a:spcPct val="100000"/>
              </a:lnSpc>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Don't overwhelm the reader, this is something that they may need to review on their own time.</a:t>
            </a:r>
          </a:p>
        </p:txBody>
      </p:sp>
      <p:sp>
        <p:nvSpPr>
          <p:cNvPr id="19" name="Text Placeholder 8">
            <a:extLst>
              <a:ext uri="{FF2B5EF4-FFF2-40B4-BE49-F238E27FC236}">
                <a16:creationId xmlns:a16="http://schemas.microsoft.com/office/drawing/2014/main" id="{EFE8188D-E121-4C74-8CDD-252DD207315F}"/>
              </a:ext>
            </a:extLst>
          </p:cNvPr>
          <p:cNvSpPr>
            <a:spLocks noGrp="1"/>
          </p:cNvSpPr>
          <p:nvPr>
            <p:ph type="body" sz="quarter" idx="30" hasCustomPrompt="1"/>
          </p:nvPr>
        </p:nvSpPr>
        <p:spPr>
          <a:xfrm>
            <a:off x="4939145" y="1929246"/>
            <a:ext cx="3955860" cy="311693"/>
          </a:xfrm>
          <a:prstGeom prst="rect">
            <a:avLst/>
          </a:prstGeom>
        </p:spPr>
        <p:txBody>
          <a:bodyPr lIns="45720" tIns="45720" rIns="45720" bIns="45720" anchor="ctr" anchorCtr="0">
            <a:noAutofit/>
          </a:bodyPr>
          <a:lstStyle>
            <a:lvl1pPr>
              <a:defRPr lang="en-US" sz="1400" b="1" dirty="0">
                <a:solidFill>
                  <a:schemeClr val="tx2"/>
                </a:solidFill>
              </a:defRPr>
            </a:lvl1pPr>
          </a:lstStyle>
          <a:p>
            <a:pPr marL="0" lvl="0" indent="0">
              <a:buNone/>
            </a:pPr>
            <a:r>
              <a:rPr lang="en-US" dirty="0"/>
              <a:t>UTILITIES</a:t>
            </a:r>
          </a:p>
        </p:txBody>
      </p:sp>
      <p:sp>
        <p:nvSpPr>
          <p:cNvPr id="21" name="Text Placeholder 38">
            <a:extLst>
              <a:ext uri="{FF2B5EF4-FFF2-40B4-BE49-F238E27FC236}">
                <a16:creationId xmlns:a16="http://schemas.microsoft.com/office/drawing/2014/main" id="{9ABCA20E-E973-4C01-B609-C4AC8CC5CABC}"/>
              </a:ext>
            </a:extLst>
          </p:cNvPr>
          <p:cNvSpPr>
            <a:spLocks noGrp="1"/>
          </p:cNvSpPr>
          <p:nvPr>
            <p:ph type="body" sz="quarter" idx="32" hasCustomPrompt="1"/>
          </p:nvPr>
        </p:nvSpPr>
        <p:spPr>
          <a:xfrm>
            <a:off x="4323005" y="1834295"/>
            <a:ext cx="502920" cy="501594"/>
          </a:xfrm>
          <a:prstGeom prst="ellipse">
            <a:avLst/>
          </a:prstGeom>
          <a:solidFill>
            <a:schemeClr val="accent5"/>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22" name="Text Placeholder 8">
            <a:extLst>
              <a:ext uri="{FF2B5EF4-FFF2-40B4-BE49-F238E27FC236}">
                <a16:creationId xmlns:a16="http://schemas.microsoft.com/office/drawing/2014/main" id="{1B8CB7AC-1D82-49F9-B3FA-17090C19693B}"/>
              </a:ext>
            </a:extLst>
          </p:cNvPr>
          <p:cNvSpPr>
            <a:spLocks noGrp="1"/>
          </p:cNvSpPr>
          <p:nvPr>
            <p:ph type="body" sz="quarter" idx="33" hasCustomPrompt="1"/>
          </p:nvPr>
        </p:nvSpPr>
        <p:spPr>
          <a:xfrm>
            <a:off x="4939145" y="3464103"/>
            <a:ext cx="3955860" cy="311693"/>
          </a:xfrm>
          <a:prstGeom prst="rect">
            <a:avLst/>
          </a:prstGeom>
        </p:spPr>
        <p:txBody>
          <a:bodyPr lIns="45720" tIns="45720" rIns="45720" bIns="45720" anchor="ctr" anchorCtr="0">
            <a:noAutofit/>
          </a:bodyPr>
          <a:lstStyle>
            <a:lvl1pPr>
              <a:defRPr lang="en-US" sz="1400" b="1" dirty="0">
                <a:solidFill>
                  <a:schemeClr val="tx2"/>
                </a:solidFill>
              </a:defRPr>
            </a:lvl1pPr>
          </a:lstStyle>
          <a:p>
            <a:pPr marL="0" lvl="0" indent="0">
              <a:buNone/>
            </a:pPr>
            <a:r>
              <a:rPr lang="en-US" dirty="0"/>
              <a:t>ENERGY</a:t>
            </a:r>
          </a:p>
        </p:txBody>
      </p:sp>
      <p:sp>
        <p:nvSpPr>
          <p:cNvPr id="24" name="Text Placeholder 38">
            <a:extLst>
              <a:ext uri="{FF2B5EF4-FFF2-40B4-BE49-F238E27FC236}">
                <a16:creationId xmlns:a16="http://schemas.microsoft.com/office/drawing/2014/main" id="{AAC75652-1DAB-497B-BF65-551AD757CAF8}"/>
              </a:ext>
            </a:extLst>
          </p:cNvPr>
          <p:cNvSpPr>
            <a:spLocks noGrp="1"/>
          </p:cNvSpPr>
          <p:nvPr>
            <p:ph type="body" sz="quarter" idx="35" hasCustomPrompt="1"/>
          </p:nvPr>
        </p:nvSpPr>
        <p:spPr>
          <a:xfrm>
            <a:off x="4323005" y="3369152"/>
            <a:ext cx="502920" cy="501594"/>
          </a:xfrm>
          <a:prstGeom prst="ellipse">
            <a:avLst/>
          </a:prstGeom>
          <a:solidFill>
            <a:schemeClr val="accent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pic>
        <p:nvPicPr>
          <p:cNvPr id="26" name="Picture 25" descr="Logo&#10;&#10;Description automatically generated">
            <a:extLst>
              <a:ext uri="{FF2B5EF4-FFF2-40B4-BE49-F238E27FC236}">
                <a16:creationId xmlns:a16="http://schemas.microsoft.com/office/drawing/2014/main" id="{1939440F-5517-4248-BC81-9E99AAA7F0B1}"/>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28" name="Title 1">
            <a:extLst>
              <a:ext uri="{FF2B5EF4-FFF2-40B4-BE49-F238E27FC236}">
                <a16:creationId xmlns:a16="http://schemas.microsoft.com/office/drawing/2014/main" id="{54E725B9-F356-4402-80FF-B0CF710D198C}"/>
              </a:ext>
            </a:extLst>
          </p:cNvPr>
          <p:cNvSpPr>
            <a:spLocks noGrp="1"/>
          </p:cNvSpPr>
          <p:nvPr>
            <p:ph type="ctrTitle" hasCustomPrompt="1"/>
          </p:nvPr>
        </p:nvSpPr>
        <p:spPr>
          <a:xfrm>
            <a:off x="263069" y="1508726"/>
            <a:ext cx="3790771" cy="1119117"/>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lnSpc>
                <a:spcPct val="100000"/>
              </a:lnSpc>
              <a:defRPr lang="en-US" sz="2800" dirty="0"/>
            </a:lvl1pPr>
          </a:lstStyle>
          <a:p>
            <a:pPr lvl="0"/>
            <a:r>
              <a:rPr lang="en-US" dirty="0"/>
              <a:t>What we offer our customers</a:t>
            </a:r>
          </a:p>
        </p:txBody>
      </p:sp>
      <p:sp>
        <p:nvSpPr>
          <p:cNvPr id="3" name="Text Placeholder 2">
            <a:extLst>
              <a:ext uri="{FF2B5EF4-FFF2-40B4-BE49-F238E27FC236}">
                <a16:creationId xmlns:a16="http://schemas.microsoft.com/office/drawing/2014/main" id="{8F520CD6-0C9E-45F8-A8BF-79494A5E861E}"/>
              </a:ext>
            </a:extLst>
          </p:cNvPr>
          <p:cNvSpPr>
            <a:spLocks noGrp="1"/>
          </p:cNvSpPr>
          <p:nvPr>
            <p:ph type="body" sz="quarter" idx="36" hasCustomPrompt="1"/>
          </p:nvPr>
        </p:nvSpPr>
        <p:spPr>
          <a:xfrm>
            <a:off x="4939145" y="770414"/>
            <a:ext cx="3959352" cy="987425"/>
          </a:xfrm>
        </p:spPr>
        <p:txBody>
          <a:bodyPr/>
          <a:lstStyle>
            <a:lvl1pPr marL="0" indent="0">
              <a:lnSpc>
                <a:spcPct val="100000"/>
              </a:lnSpc>
              <a:buNone/>
              <a:defRPr sz="1000"/>
            </a:lvl1pPr>
          </a:lstStyle>
          <a:p>
            <a:pPr lvl="0"/>
            <a:r>
              <a:rPr lang="en-US" dirty="0"/>
              <a:t>We help airports and engineering/construction firms achieve operational efficiency gains, improve safety, elevate occupier and customer experience, and create differentiated go-to-market propositions.</a:t>
            </a:r>
          </a:p>
        </p:txBody>
      </p:sp>
      <p:sp>
        <p:nvSpPr>
          <p:cNvPr id="29" name="Text Placeholder 2">
            <a:extLst>
              <a:ext uri="{FF2B5EF4-FFF2-40B4-BE49-F238E27FC236}">
                <a16:creationId xmlns:a16="http://schemas.microsoft.com/office/drawing/2014/main" id="{90501F3C-F7CC-4D1B-B8C1-B54CC3865537}"/>
              </a:ext>
            </a:extLst>
          </p:cNvPr>
          <p:cNvSpPr>
            <a:spLocks noGrp="1"/>
          </p:cNvSpPr>
          <p:nvPr>
            <p:ph type="body" sz="quarter" idx="37" hasCustomPrompt="1"/>
          </p:nvPr>
        </p:nvSpPr>
        <p:spPr>
          <a:xfrm>
            <a:off x="4939145" y="2345903"/>
            <a:ext cx="3959352" cy="987425"/>
          </a:xfrm>
        </p:spPr>
        <p:txBody>
          <a:bodyPr/>
          <a:lstStyle>
            <a:lvl1pPr marL="0" indent="0">
              <a:lnSpc>
                <a:spcPct val="100000"/>
              </a:lnSpc>
              <a:buNone/>
              <a:defRPr sz="1000"/>
            </a:lvl1pPr>
          </a:lstStyle>
          <a:p>
            <a:pPr lvl="0"/>
            <a:r>
              <a:rPr lang="en-US" dirty="0"/>
              <a:t>We help airports and engineering/construction firms achieve operational efficiency gains, improve safety, elevate occupier and customer experience, and create differentiated go-to-market propositions.</a:t>
            </a:r>
          </a:p>
        </p:txBody>
      </p:sp>
      <p:sp>
        <p:nvSpPr>
          <p:cNvPr id="30" name="Text Placeholder 2">
            <a:extLst>
              <a:ext uri="{FF2B5EF4-FFF2-40B4-BE49-F238E27FC236}">
                <a16:creationId xmlns:a16="http://schemas.microsoft.com/office/drawing/2014/main" id="{3D7F69A1-19BE-4C2F-A936-8CEE2CA278B7}"/>
              </a:ext>
            </a:extLst>
          </p:cNvPr>
          <p:cNvSpPr>
            <a:spLocks noGrp="1"/>
          </p:cNvSpPr>
          <p:nvPr>
            <p:ph type="body" sz="quarter" idx="38" hasCustomPrompt="1"/>
          </p:nvPr>
        </p:nvSpPr>
        <p:spPr>
          <a:xfrm>
            <a:off x="4939145" y="3880760"/>
            <a:ext cx="3959352" cy="987425"/>
          </a:xfrm>
        </p:spPr>
        <p:txBody>
          <a:bodyPr/>
          <a:lstStyle>
            <a:lvl1pPr marL="0" indent="0">
              <a:lnSpc>
                <a:spcPct val="100000"/>
              </a:lnSpc>
              <a:buNone/>
              <a:defRPr sz="1000"/>
            </a:lvl1pPr>
          </a:lstStyle>
          <a:p>
            <a:pPr lvl="0"/>
            <a:r>
              <a:rPr lang="en-US" dirty="0"/>
              <a:t>We help airports and engineering/construction firms achieve operational efficiency gains, improve safety, elevate occupier and customer experience, and create differentiated go-to-market propositions.</a:t>
            </a:r>
          </a:p>
        </p:txBody>
      </p:sp>
    </p:spTree>
    <p:extLst>
      <p:ext uri="{BB962C8B-B14F-4D97-AF65-F5344CB8AC3E}">
        <p14:creationId xmlns:p14="http://schemas.microsoft.com/office/powerpoint/2010/main" val="104270849"/>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Content_2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590008"/>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lnSpc>
                <a:spcPct val="100000"/>
              </a:lnSpc>
              <a:defRPr lang="en-US" dirty="0"/>
            </a:lvl1pPr>
          </a:lstStyle>
          <a:p>
            <a:pPr lvl="0"/>
            <a:r>
              <a:rPr lang="en-US" dirty="0"/>
              <a:t>Competitors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3" name="Rectangle">
            <a:extLst>
              <a:ext uri="{FF2B5EF4-FFF2-40B4-BE49-F238E27FC236}">
                <a16:creationId xmlns:a16="http://schemas.microsoft.com/office/drawing/2014/main" id="{9B0EB3F6-C91D-40AE-AC06-6E37C961A6D4}"/>
              </a:ext>
            </a:extLst>
          </p:cNvPr>
          <p:cNvSpPr/>
          <p:nvPr userDrawn="1"/>
        </p:nvSpPr>
        <p:spPr>
          <a:xfrm>
            <a:off x="4572000" y="1135951"/>
            <a:ext cx="4572000" cy="1874520"/>
          </a:xfrm>
          <a:prstGeom prst="rect">
            <a:avLst/>
          </a:prstGeom>
          <a:solidFill>
            <a:schemeClr val="accent1"/>
          </a:solidFill>
        </p:spPr>
        <p:txBody>
          <a:bodyPr lIns="91440" tIns="91440" rIns="91440" bIns="91440" anchor="t" anchorCtr="0">
            <a:noAutofit/>
          </a:bodyPr>
          <a:lstStyle/>
          <a:p>
            <a:pPr lvl="0" indent="0">
              <a:lnSpc>
                <a:spcPct val="100000"/>
              </a:lnSpc>
              <a:spcBef>
                <a:spcPts val="600"/>
              </a:spcBef>
              <a:spcAft>
                <a:spcPts val="600"/>
              </a:spcAft>
              <a:buClr>
                <a:schemeClr val="tx2"/>
              </a:buClr>
              <a:buFont typeface="Arial" panose="020B0604020202020204" pitchFamily="34" charset="0"/>
              <a:buNone/>
            </a:pPr>
            <a:endParaRPr kumimoji="0" lang="en-US" sz="1400" b="0" i="0" u="none" strike="noStrike"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4" name="Rectangle">
            <a:extLst>
              <a:ext uri="{FF2B5EF4-FFF2-40B4-BE49-F238E27FC236}">
                <a16:creationId xmlns:a16="http://schemas.microsoft.com/office/drawing/2014/main" id="{194ACBDD-1757-4C49-8BB1-3E16BEBB4D32}"/>
              </a:ext>
            </a:extLst>
          </p:cNvPr>
          <p:cNvSpPr/>
          <p:nvPr userDrawn="1"/>
        </p:nvSpPr>
        <p:spPr>
          <a:xfrm>
            <a:off x="0" y="1139849"/>
            <a:ext cx="4572000" cy="1874520"/>
          </a:xfrm>
          <a:prstGeom prst="rect">
            <a:avLst/>
          </a:prstGeom>
          <a:solidFill>
            <a:schemeClr val="tx2"/>
          </a:solidFill>
          <a:ln w="12700">
            <a:miter lim="400000"/>
          </a:ln>
        </p:spPr>
        <p:txBody>
          <a:bodyPr lIns="30480" tIns="30480" rIns="30480" bIns="30480" anchor="ctr"/>
          <a:lstStyle/>
          <a:p>
            <a:pPr algn="ctr" defTabSz="394993">
              <a:defRPr sz="3800">
                <a:solidFill>
                  <a:srgbClr val="FFFFFF"/>
                </a:solidFill>
                <a:latin typeface="Helvetica Neue Medium"/>
                <a:ea typeface="Helvetica Neue Medium"/>
                <a:cs typeface="Helvetica Neue Medium"/>
                <a:sym typeface="Helvetica Neue Medium"/>
              </a:defRPr>
            </a:pPr>
            <a:endParaRPr sz="1425" b="0" i="0" dirty="0">
              <a:latin typeface="Arial" panose="020B0604020202020204" pitchFamily="34" charset="0"/>
              <a:cs typeface="Arial" panose="020B0604020202020204" pitchFamily="34" charset="0"/>
            </a:endParaRPr>
          </a:p>
        </p:txBody>
      </p:sp>
      <p:sp>
        <p:nvSpPr>
          <p:cNvPr id="35" name="Rectangle">
            <a:extLst>
              <a:ext uri="{FF2B5EF4-FFF2-40B4-BE49-F238E27FC236}">
                <a16:creationId xmlns:a16="http://schemas.microsoft.com/office/drawing/2014/main" id="{DC0CE39C-60EE-476E-8758-C9C8E6505337}"/>
              </a:ext>
            </a:extLst>
          </p:cNvPr>
          <p:cNvSpPr/>
          <p:nvPr userDrawn="1"/>
        </p:nvSpPr>
        <p:spPr>
          <a:xfrm>
            <a:off x="4572000" y="3009902"/>
            <a:ext cx="4572000" cy="1874520"/>
          </a:xfrm>
          <a:prstGeom prst="rect">
            <a:avLst/>
          </a:prstGeom>
          <a:solidFill>
            <a:schemeClr val="tx2">
              <a:lumMod val="60000"/>
              <a:lumOff val="40000"/>
            </a:schemeClr>
          </a:solidFill>
          <a:ln w="12700">
            <a:miter lim="400000"/>
          </a:ln>
        </p:spPr>
        <p:txBody>
          <a:bodyPr lIns="30480" tIns="30480" rIns="30480" bIns="30480" anchor="ctr"/>
          <a:lstStyle/>
          <a:p>
            <a:pPr algn="ctr" defTabSz="394993">
              <a:defRPr sz="3800">
                <a:solidFill>
                  <a:srgbClr val="FFFFFF"/>
                </a:solidFill>
                <a:latin typeface="Helvetica Neue Medium"/>
                <a:ea typeface="Helvetica Neue Medium"/>
                <a:cs typeface="Helvetica Neue Medium"/>
                <a:sym typeface="Helvetica Neue Medium"/>
              </a:defRPr>
            </a:pPr>
            <a:endParaRPr sz="1425" b="0" i="0" dirty="0">
              <a:latin typeface="Arial" panose="020B0604020202020204" pitchFamily="34" charset="0"/>
              <a:cs typeface="Arial" panose="020B0604020202020204" pitchFamily="34" charset="0"/>
            </a:endParaRPr>
          </a:p>
        </p:txBody>
      </p:sp>
      <p:pic>
        <p:nvPicPr>
          <p:cNvPr id="41" name="Screenshot 2020-02-28 14.03.06.png" descr="Screenshot 2020-02-28 14.03.06.png">
            <a:extLst>
              <a:ext uri="{FF2B5EF4-FFF2-40B4-BE49-F238E27FC236}">
                <a16:creationId xmlns:a16="http://schemas.microsoft.com/office/drawing/2014/main" id="{1AFB6084-B594-4CFC-BE50-40FA957B46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3001194"/>
            <a:ext cx="4572000" cy="1878503"/>
          </a:xfrm>
          <a:prstGeom prst="rect">
            <a:avLst/>
          </a:prstGeom>
          <a:ln w="12700">
            <a:miter lim="400000"/>
          </a:ln>
        </p:spPr>
      </p:pic>
      <p:sp>
        <p:nvSpPr>
          <p:cNvPr id="42" name="Picture Placeholder 16">
            <a:extLst>
              <a:ext uri="{FF2B5EF4-FFF2-40B4-BE49-F238E27FC236}">
                <a16:creationId xmlns:a16="http://schemas.microsoft.com/office/drawing/2014/main" id="{7BD5566F-B37C-46EF-BAF2-C544EB902ACD}"/>
              </a:ext>
            </a:extLst>
          </p:cNvPr>
          <p:cNvSpPr>
            <a:spLocks noGrp="1"/>
          </p:cNvSpPr>
          <p:nvPr>
            <p:ph type="pic" sz="quarter" idx="13" hasCustomPrompt="1"/>
          </p:nvPr>
        </p:nvSpPr>
        <p:spPr>
          <a:xfrm>
            <a:off x="1544143" y="1801369"/>
            <a:ext cx="1483714" cy="551480"/>
          </a:xfrm>
          <a:prstGeom prst="rect">
            <a:avLst/>
          </a:prstGeom>
        </p:spPr>
        <p:txBody>
          <a:bodyPr anchor="ctr"/>
          <a:lstStyle>
            <a:lvl1pPr marL="0" indent="0" algn="ctr">
              <a:buFont typeface="Arial" panose="020B0604020202020204" pitchFamily="34" charset="0"/>
              <a:buNone/>
              <a:defRPr sz="1200" b="1">
                <a:solidFill>
                  <a:schemeClr val="bg1"/>
                </a:solidFill>
              </a:defRPr>
            </a:lvl1pPr>
          </a:lstStyle>
          <a:p>
            <a:r>
              <a:rPr lang="en-US" dirty="0"/>
              <a:t>Insert Logo Here</a:t>
            </a:r>
          </a:p>
        </p:txBody>
      </p:sp>
      <p:sp>
        <p:nvSpPr>
          <p:cNvPr id="43" name="Text Placeholder 10">
            <a:extLst>
              <a:ext uri="{FF2B5EF4-FFF2-40B4-BE49-F238E27FC236}">
                <a16:creationId xmlns:a16="http://schemas.microsoft.com/office/drawing/2014/main" id="{D3078E57-A8B5-450E-BCB1-EDFF7D06173C}"/>
              </a:ext>
            </a:extLst>
          </p:cNvPr>
          <p:cNvSpPr>
            <a:spLocks noGrp="1"/>
          </p:cNvSpPr>
          <p:nvPr>
            <p:ph type="body" sz="quarter" idx="31" hasCustomPrompt="1"/>
          </p:nvPr>
        </p:nvSpPr>
        <p:spPr>
          <a:xfrm>
            <a:off x="4572000" y="1135950"/>
            <a:ext cx="4572000" cy="1873951"/>
          </a:xfrm>
          <a:prstGeom prst="rect">
            <a:avLst/>
          </a:prstGeom>
        </p:spPr>
        <p:txBody>
          <a:bodyPr lIns="91440" tIns="91440" rIns="91440" bIns="91440" anchor="t" anchorCtr="0">
            <a:noAutofit/>
          </a:bodyPr>
          <a:lstStyle>
            <a:lvl1pPr marL="0" indent="0" algn="l" defTabSz="457200" rtl="0" eaLnBrk="1" latinLnBrk="0" hangingPunct="1">
              <a:lnSpc>
                <a:spcPct val="100000"/>
              </a:lnSpc>
              <a:spcBef>
                <a:spcPts val="600"/>
              </a:spcBef>
              <a:spcAft>
                <a:spcPts val="600"/>
              </a:spcAft>
              <a:buClr>
                <a:schemeClr val="tx2"/>
              </a:buClr>
              <a:buFont typeface="Arial" panose="020B0604020202020204" pitchFamily="34" charset="0"/>
              <a:buNone/>
              <a:defRPr kumimoji="0" lang="en-US"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defRPr>
            </a:lvl1pPr>
          </a:lstStyle>
          <a:p>
            <a:pPr marL="0" lvl="0" indent="0" algn="l" defTabSz="457200" rtl="0" eaLnBrk="1" latinLnBrk="0" hangingPunct="1">
              <a:lnSpc>
                <a:spcPct val="100000"/>
              </a:lnSpc>
              <a:spcBef>
                <a:spcPts val="600"/>
              </a:spcBef>
              <a:spcAft>
                <a:spcPts val="600"/>
              </a:spcAft>
              <a:buClr>
                <a:schemeClr val="tx2"/>
              </a:buClr>
              <a:buFont typeface="Arial" panose="020B0604020202020204" pitchFamily="34" charset="0"/>
              <a:buNone/>
            </a:pPr>
            <a:r>
              <a:rPr lang="en-US" dirty="0"/>
              <a:t>Theme:</a:t>
            </a:r>
          </a:p>
          <a:p>
            <a:pPr marL="0" lvl="0" indent="0" algn="l" defTabSz="457200" rtl="0" eaLnBrk="1" latinLnBrk="0" hangingPunct="1">
              <a:lnSpc>
                <a:spcPct val="100000"/>
              </a:lnSpc>
              <a:spcBef>
                <a:spcPts val="600"/>
              </a:spcBef>
              <a:spcAft>
                <a:spcPts val="600"/>
              </a:spcAft>
              <a:buClr>
                <a:schemeClr val="tx2"/>
              </a:buClr>
              <a:buFont typeface="Arial" panose="020B0604020202020204" pitchFamily="34" charset="0"/>
              <a:buNone/>
            </a:pPr>
            <a:r>
              <a:rPr lang="en-US" dirty="0"/>
              <a:t>Digitizing the built environment drives performance.</a:t>
            </a:r>
          </a:p>
          <a:p>
            <a:pPr marL="0" lvl="0" indent="0" algn="l" defTabSz="457200" rtl="0" eaLnBrk="1" latinLnBrk="0" hangingPunct="1">
              <a:lnSpc>
                <a:spcPct val="100000"/>
              </a:lnSpc>
              <a:spcBef>
                <a:spcPts val="600"/>
              </a:spcBef>
              <a:spcAft>
                <a:spcPts val="600"/>
              </a:spcAft>
              <a:buClr>
                <a:schemeClr val="tx2"/>
              </a:buClr>
              <a:buFont typeface="Arial" panose="020B0604020202020204" pitchFamily="34" charset="0"/>
              <a:buNone/>
            </a:pPr>
            <a:r>
              <a:rPr lang="en-US" dirty="0"/>
              <a:t>Based on keeping projects running productively and safely.</a:t>
            </a:r>
          </a:p>
        </p:txBody>
      </p:sp>
      <p:sp>
        <p:nvSpPr>
          <p:cNvPr id="44" name="Text Placeholder 10">
            <a:extLst>
              <a:ext uri="{FF2B5EF4-FFF2-40B4-BE49-F238E27FC236}">
                <a16:creationId xmlns:a16="http://schemas.microsoft.com/office/drawing/2014/main" id="{96DEC948-1D3B-41A7-AB1E-B00BECB1A90C}"/>
              </a:ext>
            </a:extLst>
          </p:cNvPr>
          <p:cNvSpPr>
            <a:spLocks noGrp="1"/>
          </p:cNvSpPr>
          <p:nvPr>
            <p:ph type="body" sz="quarter" idx="32" hasCustomPrompt="1"/>
          </p:nvPr>
        </p:nvSpPr>
        <p:spPr>
          <a:xfrm>
            <a:off x="4572000" y="3009901"/>
            <a:ext cx="4572000" cy="1873951"/>
          </a:xfrm>
          <a:prstGeom prst="rect">
            <a:avLst/>
          </a:prstGeom>
        </p:spPr>
        <p:txBody>
          <a:bodyPr lIns="91440" tIns="91440" rIns="91440" bIns="91440" anchor="t" anchorCtr="0">
            <a:noAutofit/>
          </a:bodyPr>
          <a:lstStyle>
            <a:lvl1pPr marL="0" indent="0">
              <a:lnSpc>
                <a:spcPct val="100000"/>
              </a:lnSpc>
              <a:buFont typeface="Arial" panose="020B0604020202020204" pitchFamily="34" charset="0"/>
              <a:buNone/>
              <a:defRPr kumimoji="0" lang="en-US"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defRPr>
            </a:lvl1pPr>
          </a:lstStyle>
          <a:p>
            <a:pPr marL="0" lvl="0" indent="0" algn="l" defTabSz="457200" rtl="0" eaLnBrk="1" latinLnBrk="0" hangingPunct="1">
              <a:lnSpc>
                <a:spcPct val="100000"/>
              </a:lnSpc>
              <a:spcBef>
                <a:spcPts val="600"/>
              </a:spcBef>
              <a:spcAft>
                <a:spcPts val="600"/>
              </a:spcAft>
              <a:buClr>
                <a:schemeClr val="tx2"/>
              </a:buClr>
              <a:buFont typeface="Arial" panose="020B0604020202020204" pitchFamily="34" charset="0"/>
              <a:buNone/>
            </a:pPr>
            <a:r>
              <a:rPr lang="en-US" dirty="0"/>
              <a:t>Additional focus:	</a:t>
            </a:r>
          </a:p>
          <a:p>
            <a:pPr marL="0" lvl="0" indent="0" algn="l" defTabSz="457200" rtl="0" eaLnBrk="1" latinLnBrk="0" hangingPunct="1">
              <a:lnSpc>
                <a:spcPct val="100000"/>
              </a:lnSpc>
              <a:spcBef>
                <a:spcPts val="600"/>
              </a:spcBef>
              <a:spcAft>
                <a:spcPts val="600"/>
              </a:spcAft>
              <a:buClr>
                <a:schemeClr val="tx2"/>
              </a:buClr>
              <a:buFont typeface="Arial" panose="020B0604020202020204" pitchFamily="34" charset="0"/>
              <a:buNone/>
            </a:pPr>
            <a:r>
              <a:rPr lang="en-US" dirty="0"/>
              <a:t>Maximo</a:t>
            </a:r>
          </a:p>
          <a:p>
            <a:pPr marL="0" lvl="0" indent="0" algn="l" defTabSz="457200" rtl="0" eaLnBrk="1" latinLnBrk="0" hangingPunct="1">
              <a:lnSpc>
                <a:spcPct val="100000"/>
              </a:lnSpc>
              <a:spcBef>
                <a:spcPts val="600"/>
              </a:spcBef>
              <a:spcAft>
                <a:spcPts val="600"/>
              </a:spcAft>
              <a:buClr>
                <a:schemeClr val="tx2"/>
              </a:buClr>
              <a:buFont typeface="Arial" panose="020B0604020202020204" pitchFamily="34" charset="0"/>
              <a:buNone/>
            </a:pPr>
            <a:r>
              <a:rPr lang="en-US" dirty="0"/>
              <a:t>Blockchain</a:t>
            </a:r>
          </a:p>
        </p:txBody>
      </p:sp>
      <p:pic>
        <p:nvPicPr>
          <p:cNvPr id="22" name="Picture 21" descr="Logo&#10;&#10;Description automatically generated">
            <a:extLst>
              <a:ext uri="{FF2B5EF4-FFF2-40B4-BE49-F238E27FC236}">
                <a16:creationId xmlns:a16="http://schemas.microsoft.com/office/drawing/2014/main" id="{EF72B284-7A10-4338-898E-FA0D95F50CC9}"/>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6065563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3262785A-5F28-4E85-A7CB-FBDAD822A678}"/>
              </a:ext>
            </a:extLst>
          </p:cNvPr>
          <p:cNvSpPr>
            <a:spLocks noGrp="1"/>
          </p:cNvSpPr>
          <p:nvPr>
            <p:ph type="body" sz="quarter" idx="13" hasCustomPrompt="1"/>
          </p:nvPr>
        </p:nvSpPr>
        <p:spPr>
          <a:xfrm>
            <a:off x="263070" y="1187648"/>
            <a:ext cx="4114800" cy="3481334"/>
          </a:xfrm>
          <a:prstGeom prst="rect">
            <a:avLst/>
          </a:prstGeom>
        </p:spPr>
        <p:txBody>
          <a:bodyPr/>
          <a:lstStyle>
            <a:lvl1pPr marL="0" indent="0">
              <a:buNone/>
              <a:defRPr sz="2600">
                <a:solidFill>
                  <a:srgbClr val="000000"/>
                </a:solidFill>
                <a:latin typeface="Arial" panose="020B0604020202020204" pitchFamily="34" charset="0"/>
                <a:cs typeface="Arial" panose="020B0604020202020204" pitchFamily="34" charset="0"/>
              </a:defRPr>
            </a:lvl1pPr>
            <a:lvl2pPr marL="190412" indent="0">
              <a:buNone/>
              <a:defRPr sz="3225">
                <a:solidFill>
                  <a:srgbClr val="4182FF"/>
                </a:solidFill>
              </a:defRPr>
            </a:lvl2pPr>
            <a:lvl3pPr marL="380825" indent="0">
              <a:buNone/>
              <a:defRPr sz="3225">
                <a:solidFill>
                  <a:srgbClr val="4182FF"/>
                </a:solidFill>
              </a:defRPr>
            </a:lvl3pPr>
            <a:lvl4pPr marL="571237" indent="0">
              <a:buNone/>
              <a:defRPr sz="3225">
                <a:solidFill>
                  <a:srgbClr val="4182FF"/>
                </a:solidFill>
              </a:defRPr>
            </a:lvl4pPr>
            <a:lvl5pPr marL="761649" indent="0">
              <a:buNone/>
              <a:defRPr sz="3225">
                <a:solidFill>
                  <a:srgbClr val="4182FF"/>
                </a:solidFill>
              </a:defRPr>
            </a:lvl5pPr>
          </a:lstStyle>
          <a:p>
            <a:pPr lvl="0"/>
            <a:r>
              <a:rPr lang="fr-FR" dirty="0"/>
              <a:t>Section</a:t>
            </a:r>
          </a:p>
          <a:p>
            <a:pPr lvl="0"/>
            <a:r>
              <a:rPr lang="fr-FR" dirty="0"/>
              <a:t>Section</a:t>
            </a:r>
          </a:p>
          <a:p>
            <a:pPr lvl="0"/>
            <a:r>
              <a:rPr lang="fr-FR" dirty="0"/>
              <a:t>This Section</a:t>
            </a:r>
          </a:p>
          <a:p>
            <a:pPr lvl="0"/>
            <a:r>
              <a:rPr lang="fr-FR" dirty="0"/>
              <a:t>Section</a:t>
            </a:r>
          </a:p>
          <a:p>
            <a:pPr lvl="0"/>
            <a:r>
              <a:rPr lang="fr-FR" dirty="0"/>
              <a:t>Section</a:t>
            </a:r>
          </a:p>
          <a:p>
            <a:pPr lvl="0"/>
            <a:r>
              <a:rPr lang="fr-FR" dirty="0"/>
              <a:t>Section</a:t>
            </a:r>
          </a:p>
        </p:txBody>
      </p:sp>
      <p:sp>
        <p:nvSpPr>
          <p:cNvPr id="20" name="Text Placeholder 3">
            <a:extLst>
              <a:ext uri="{FF2B5EF4-FFF2-40B4-BE49-F238E27FC236}">
                <a16:creationId xmlns:a16="http://schemas.microsoft.com/office/drawing/2014/main" id="{32203E6D-C103-4E35-A462-63F8E3E440B9}"/>
              </a:ext>
            </a:extLst>
          </p:cNvPr>
          <p:cNvSpPr>
            <a:spLocks noGrp="1"/>
          </p:cNvSpPr>
          <p:nvPr>
            <p:ph type="body" sz="quarter" idx="14" hasCustomPrompt="1"/>
          </p:nvPr>
        </p:nvSpPr>
        <p:spPr>
          <a:xfrm>
            <a:off x="4776946" y="1187648"/>
            <a:ext cx="4114800" cy="3481334"/>
          </a:xfrm>
          <a:prstGeom prst="rect">
            <a:avLst/>
          </a:prstGeom>
        </p:spPr>
        <p:txBody>
          <a:bodyPr/>
          <a:lstStyle>
            <a:lvl1pPr marL="0" indent="0">
              <a:buNone/>
              <a:defRPr sz="2600">
                <a:solidFill>
                  <a:srgbClr val="000000"/>
                </a:solidFill>
                <a:latin typeface="Arial" panose="020B0604020202020204" pitchFamily="34" charset="0"/>
                <a:cs typeface="Arial" panose="020B0604020202020204" pitchFamily="34" charset="0"/>
              </a:defRPr>
            </a:lvl1pPr>
            <a:lvl2pPr marL="190412" indent="0">
              <a:buNone/>
              <a:defRPr sz="3225">
                <a:solidFill>
                  <a:srgbClr val="4182FF"/>
                </a:solidFill>
              </a:defRPr>
            </a:lvl2pPr>
            <a:lvl3pPr marL="380825" indent="0">
              <a:buNone/>
              <a:defRPr sz="3225">
                <a:solidFill>
                  <a:srgbClr val="4182FF"/>
                </a:solidFill>
              </a:defRPr>
            </a:lvl3pPr>
            <a:lvl4pPr marL="571237" indent="0">
              <a:buNone/>
              <a:defRPr sz="3225">
                <a:solidFill>
                  <a:srgbClr val="4182FF"/>
                </a:solidFill>
              </a:defRPr>
            </a:lvl4pPr>
            <a:lvl5pPr marL="761649" indent="0">
              <a:buNone/>
              <a:defRPr sz="3225">
                <a:solidFill>
                  <a:srgbClr val="4182FF"/>
                </a:solidFill>
              </a:defRPr>
            </a:lvl5pPr>
          </a:lstStyle>
          <a:p>
            <a:pPr lvl="0"/>
            <a:r>
              <a:rPr lang="fr-FR" dirty="0"/>
              <a:t>Section</a:t>
            </a:r>
          </a:p>
          <a:p>
            <a:pPr lvl="0"/>
            <a:r>
              <a:rPr lang="fr-FR" dirty="0"/>
              <a:t>Section</a:t>
            </a:r>
          </a:p>
          <a:p>
            <a:pPr lvl="0"/>
            <a:r>
              <a:rPr lang="fr-FR" dirty="0"/>
              <a:t>This Section</a:t>
            </a:r>
          </a:p>
          <a:p>
            <a:pPr lvl="0"/>
            <a:r>
              <a:rPr lang="fr-FR" dirty="0"/>
              <a:t>Section</a:t>
            </a:r>
          </a:p>
          <a:p>
            <a:pPr lvl="0"/>
            <a:r>
              <a:rPr lang="fr-FR" dirty="0"/>
              <a:t>Section</a:t>
            </a:r>
          </a:p>
          <a:p>
            <a:pPr lvl="0"/>
            <a:r>
              <a:rPr lang="fr-FR" dirty="0"/>
              <a:t>Section</a:t>
            </a:r>
          </a:p>
        </p:txBody>
      </p:sp>
      <p:sp>
        <p:nvSpPr>
          <p:cNvPr id="47" name="Title 1"/>
          <p:cNvSpPr>
            <a:spLocks noGrp="1"/>
          </p:cNvSpPr>
          <p:nvPr>
            <p:ph type="ctrTitle" hasCustomPrompt="1"/>
          </p:nvPr>
        </p:nvSpPr>
        <p:spPr>
          <a:xfrm>
            <a:off x="268954" y="258807"/>
            <a:ext cx="8622792" cy="909593"/>
          </a:xfrm>
          <a:prstGeom prst="rect">
            <a:avLst/>
          </a:prstGeom>
          <a:noFill/>
        </p:spPr>
        <p:txBody>
          <a:bodyPr wrap="square" lIns="0" rtlCol="0" anchor="t" anchorCtr="0">
            <a:noAutofit/>
          </a:bodyPr>
          <a:lstStyle>
            <a:lvl1pPr marL="0" algn="l">
              <a:lnSpc>
                <a:spcPct val="100000"/>
              </a:lnSpc>
              <a:tabLst>
                <a:tab pos="457200" algn="l"/>
              </a:tabLst>
              <a:defRPr lang="en-US" sz="24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CONTENTS</a:t>
            </a: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71948" y="4978614"/>
            <a:ext cx="503788" cy="94721"/>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16" name="Picture 15" descr="Logo&#10;&#10;Description automatically generated">
            <a:extLst>
              <a:ext uri="{FF2B5EF4-FFF2-40B4-BE49-F238E27FC236}">
                <a16:creationId xmlns:a16="http://schemas.microsoft.com/office/drawing/2014/main" id="{861339CA-8164-485B-BDF7-43B0F44FB77C}"/>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2438019322"/>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Content_2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4" name="Meet Our Team">
            <a:extLst>
              <a:ext uri="{FF2B5EF4-FFF2-40B4-BE49-F238E27FC236}">
                <a16:creationId xmlns:a16="http://schemas.microsoft.com/office/drawing/2014/main" id="{21580A04-1A56-460E-BE95-CB11FE4BDC0A}"/>
              </a:ext>
            </a:extLst>
          </p:cNvPr>
          <p:cNvSpPr txBox="1">
            <a:spLocks/>
          </p:cNvSpPr>
          <p:nvPr userDrawn="1"/>
        </p:nvSpPr>
        <p:spPr>
          <a:xfrm>
            <a:off x="263070" y="1460299"/>
            <a:ext cx="2011680" cy="1318585"/>
          </a:xfrm>
          <a:prstGeom prst="rect">
            <a:avLst/>
          </a:prstGeom>
        </p:spPr>
        <p:txBody>
          <a:bodyPr lIns="0" tIns="0" rIns="0" bIns="0" anchor="t"/>
          <a:lstStyle>
            <a:lvl1pPr marL="0" algn="l" defTabSz="463688" rtl="0" eaLnBrk="1" latinLnBrk="0" hangingPunct="1">
              <a:lnSpc>
                <a:spcPct val="100000"/>
              </a:lnSpc>
              <a:spcBef>
                <a:spcPct val="0"/>
              </a:spcBef>
              <a:buNone/>
              <a:tabLst>
                <a:tab pos="457200" algn="l"/>
              </a:tabLst>
              <a:defRPr lang="en-US" sz="8100" b="1" u="none" kern="1200" cap="all">
                <a:solidFill>
                  <a:srgbClr val="FFFFFF"/>
                </a:solidFill>
                <a:latin typeface="Arial" panose="020B0604020202020204" pitchFamily="34" charset="0"/>
                <a:ea typeface="+mn-ea"/>
                <a:cs typeface="Arial" panose="020B0604020202020204" pitchFamily="34" charset="0"/>
              </a:defRPr>
            </a:lvl1pPr>
          </a:lstStyle>
          <a:p>
            <a:pPr marL="0" lvl="0" algn="l" defTabSz="457200" rtl="0" eaLnBrk="1" latinLnBrk="0" hangingPunct="1">
              <a:lnSpc>
                <a:spcPct val="100000"/>
              </a:lnSpc>
              <a:spcBef>
                <a:spcPct val="0"/>
              </a:spcBef>
              <a:buNone/>
              <a:tabLst>
                <a:tab pos="457200" algn="l"/>
              </a:tabLst>
              <a:defRPr sz="8100" cap="all">
                <a:solidFill>
                  <a:srgbClr val="FFFFFF"/>
                </a:solidFill>
              </a:defRPr>
            </a:pPr>
            <a:r>
              <a:rPr lang="en-US" sz="3200" b="1" u="none" kern="1200" dirty="0">
                <a:solidFill>
                  <a:schemeClr val="tx2"/>
                </a:solidFill>
                <a:latin typeface="Arial" panose="020B0604020202020204" pitchFamily="34" charset="0"/>
                <a:ea typeface="+mn-ea"/>
                <a:cs typeface="Arial" panose="020B0604020202020204" pitchFamily="34" charset="0"/>
              </a:rPr>
              <a:t>Title</a:t>
            </a:r>
          </a:p>
        </p:txBody>
      </p:sp>
      <p:sp>
        <p:nvSpPr>
          <p:cNvPr id="33" name="Picture Placeholder 28">
            <a:extLst>
              <a:ext uri="{FF2B5EF4-FFF2-40B4-BE49-F238E27FC236}">
                <a16:creationId xmlns:a16="http://schemas.microsoft.com/office/drawing/2014/main" id="{668AF109-75DA-452F-B53A-8C73EBEFEA3F}"/>
              </a:ext>
            </a:extLst>
          </p:cNvPr>
          <p:cNvSpPr>
            <a:spLocks noGrp="1"/>
          </p:cNvSpPr>
          <p:nvPr>
            <p:ph type="pic" sz="quarter" idx="17"/>
          </p:nvPr>
        </p:nvSpPr>
        <p:spPr>
          <a:xfrm>
            <a:off x="6974766" y="1460299"/>
            <a:ext cx="1828800" cy="1828800"/>
          </a:xfrm>
          <a:prstGeom prst="ellipse">
            <a:avLst/>
          </a:prstGeom>
          <a:solidFill>
            <a:schemeClr val="bg1">
              <a:lumMod val="85000"/>
            </a:schemeClr>
          </a:solidFill>
        </p:spPr>
        <p:txBody>
          <a:bodyPr anchor="ctr"/>
          <a:lstStyle>
            <a:lvl1pPr marL="0" indent="0" algn="ctr">
              <a:buFont typeface="Arial" panose="020B0604020202020204" pitchFamily="34" charset="0"/>
              <a:buNone/>
              <a:defRPr sz="1200" b="1">
                <a:solidFill>
                  <a:schemeClr val="tx2"/>
                </a:solidFill>
              </a:defRPr>
            </a:lvl1pPr>
          </a:lstStyle>
          <a:p>
            <a:r>
              <a:rPr lang="en-US"/>
              <a:t>Click icon to add picture</a:t>
            </a:r>
            <a:endParaRPr lang="en-US" dirty="0"/>
          </a:p>
        </p:txBody>
      </p:sp>
      <p:sp>
        <p:nvSpPr>
          <p:cNvPr id="34" name="Picture Placeholder 28">
            <a:extLst>
              <a:ext uri="{FF2B5EF4-FFF2-40B4-BE49-F238E27FC236}">
                <a16:creationId xmlns:a16="http://schemas.microsoft.com/office/drawing/2014/main" id="{C6E75202-FB93-4806-B3DE-52B968E39542}"/>
              </a:ext>
            </a:extLst>
          </p:cNvPr>
          <p:cNvSpPr>
            <a:spLocks noGrp="1"/>
          </p:cNvSpPr>
          <p:nvPr>
            <p:ph type="pic" sz="quarter" idx="18"/>
          </p:nvPr>
        </p:nvSpPr>
        <p:spPr>
          <a:xfrm>
            <a:off x="2561262" y="1460299"/>
            <a:ext cx="1828800" cy="1828800"/>
          </a:xfrm>
          <a:prstGeom prst="ellipse">
            <a:avLst/>
          </a:prstGeom>
          <a:solidFill>
            <a:schemeClr val="bg1">
              <a:lumMod val="85000"/>
            </a:schemeClr>
          </a:solidFill>
        </p:spPr>
        <p:txBody>
          <a:bodyPr anchor="ctr"/>
          <a:lstStyle>
            <a:lvl1pPr marL="0" indent="0" algn="ctr">
              <a:buFont typeface="Arial" panose="020B0604020202020204" pitchFamily="34" charset="0"/>
              <a:buNone/>
              <a:defRPr sz="1200" b="1">
                <a:solidFill>
                  <a:schemeClr val="tx2"/>
                </a:solidFill>
              </a:defRPr>
            </a:lvl1pPr>
          </a:lstStyle>
          <a:p>
            <a:r>
              <a:rPr lang="en-US"/>
              <a:t>Click icon to add picture</a:t>
            </a:r>
            <a:endParaRPr lang="en-US" dirty="0"/>
          </a:p>
        </p:txBody>
      </p:sp>
      <p:sp>
        <p:nvSpPr>
          <p:cNvPr id="38" name="Picture Placeholder 28">
            <a:extLst>
              <a:ext uri="{FF2B5EF4-FFF2-40B4-BE49-F238E27FC236}">
                <a16:creationId xmlns:a16="http://schemas.microsoft.com/office/drawing/2014/main" id="{1E1EDACE-5EB6-4E5F-B1A0-743B17212AA9}"/>
              </a:ext>
            </a:extLst>
          </p:cNvPr>
          <p:cNvSpPr>
            <a:spLocks noGrp="1"/>
          </p:cNvSpPr>
          <p:nvPr>
            <p:ph type="pic" sz="quarter" idx="24"/>
          </p:nvPr>
        </p:nvSpPr>
        <p:spPr>
          <a:xfrm>
            <a:off x="4768014" y="1460299"/>
            <a:ext cx="1828800" cy="1828800"/>
          </a:xfrm>
          <a:prstGeom prst="ellipse">
            <a:avLst/>
          </a:prstGeom>
          <a:solidFill>
            <a:schemeClr val="bg1">
              <a:lumMod val="85000"/>
            </a:schemeClr>
          </a:solidFill>
        </p:spPr>
        <p:txBody>
          <a:bodyPr anchor="ctr"/>
          <a:lstStyle>
            <a:lvl1pPr marL="0" indent="0" algn="ctr">
              <a:buFont typeface="Arial" panose="020B0604020202020204" pitchFamily="34" charset="0"/>
              <a:buNone/>
              <a:defRPr sz="1200" b="1">
                <a:solidFill>
                  <a:schemeClr val="tx2"/>
                </a:solidFill>
              </a:defRPr>
            </a:lvl1pPr>
          </a:lstStyle>
          <a:p>
            <a:r>
              <a:rPr lang="en-US"/>
              <a:t>Click icon to add picture</a:t>
            </a:r>
            <a:endParaRPr lang="en-US" dirty="0"/>
          </a:p>
        </p:txBody>
      </p:sp>
      <p:pic>
        <p:nvPicPr>
          <p:cNvPr id="22" name="Picture 21" descr="Logo&#10;&#10;Description automatically generated">
            <a:extLst>
              <a:ext uri="{FF2B5EF4-FFF2-40B4-BE49-F238E27FC236}">
                <a16:creationId xmlns:a16="http://schemas.microsoft.com/office/drawing/2014/main" id="{F5307214-3B63-47AF-83F8-E4A4EBDBB180}"/>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13FAAA2B-21C0-46C9-92AA-FB05D31D7EAC}"/>
              </a:ext>
            </a:extLst>
          </p:cNvPr>
          <p:cNvSpPr>
            <a:spLocks noGrp="1"/>
          </p:cNvSpPr>
          <p:nvPr>
            <p:ph type="body" sz="quarter" idx="25" hasCustomPrompt="1"/>
          </p:nvPr>
        </p:nvSpPr>
        <p:spPr>
          <a:xfrm>
            <a:off x="282448" y="2183571"/>
            <a:ext cx="1992302" cy="1190625"/>
          </a:xfrm>
        </p:spPr>
        <p:txBody>
          <a:bodyPr/>
          <a:lstStyle>
            <a:lvl1pPr marL="0" indent="0">
              <a:buNone/>
              <a:defRPr sz="1400" b="1"/>
            </a:lvl1pPr>
          </a:lstStyle>
          <a:p>
            <a:r>
              <a:rPr lang="en-US" dirty="0"/>
              <a:t>Don't overwhelm the reader, this is something that they may need to review on their own time.</a:t>
            </a:r>
          </a:p>
        </p:txBody>
      </p:sp>
    </p:spTree>
    <p:extLst>
      <p:ext uri="{BB962C8B-B14F-4D97-AF65-F5344CB8AC3E}">
        <p14:creationId xmlns:p14="http://schemas.microsoft.com/office/powerpoint/2010/main" val="1543296529"/>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Content_23">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63069" y="1249406"/>
            <a:ext cx="8631936" cy="57939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lgn="ctr">
              <a:defRPr lang="en-US" dirty="0"/>
            </a:lvl1pPr>
          </a:lstStyle>
          <a:p>
            <a:pPr lvl="0"/>
            <a:r>
              <a:rPr lang="en-US" dirty="0"/>
              <a:t>This is a question with multiple answers?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2" name="Picture Placeholder 28">
            <a:extLst>
              <a:ext uri="{FF2B5EF4-FFF2-40B4-BE49-F238E27FC236}">
                <a16:creationId xmlns:a16="http://schemas.microsoft.com/office/drawing/2014/main" id="{E72DE4AE-0925-4A3A-8035-28CF485415E1}"/>
              </a:ext>
            </a:extLst>
          </p:cNvPr>
          <p:cNvSpPr>
            <a:spLocks noGrp="1"/>
          </p:cNvSpPr>
          <p:nvPr>
            <p:ph type="pic" sz="quarter" idx="18"/>
          </p:nvPr>
        </p:nvSpPr>
        <p:spPr>
          <a:xfrm>
            <a:off x="263069" y="2045195"/>
            <a:ext cx="1280160" cy="1280160"/>
          </a:xfrm>
          <a:prstGeom prst="ellipse">
            <a:avLst/>
          </a:prstGeom>
          <a:solidFill>
            <a:schemeClr val="bg1">
              <a:lumMod val="85000"/>
            </a:schemeClr>
          </a:solidFill>
        </p:spPr>
        <p:txBody>
          <a:bodyPr anchor="ctr"/>
          <a:lstStyle>
            <a:lvl1pPr marL="0" indent="0" algn="ctr">
              <a:buFont typeface="Arial" panose="020B0604020202020204" pitchFamily="34" charset="0"/>
              <a:buNone/>
              <a:defRPr sz="800" b="1">
                <a:solidFill>
                  <a:schemeClr val="tx2"/>
                </a:solidFill>
              </a:defRPr>
            </a:lvl1pPr>
          </a:lstStyle>
          <a:p>
            <a:r>
              <a:rPr lang="en-US"/>
              <a:t>Click icon to add picture</a:t>
            </a:r>
            <a:endParaRPr lang="en-US" dirty="0"/>
          </a:p>
        </p:txBody>
      </p:sp>
      <p:sp>
        <p:nvSpPr>
          <p:cNvPr id="23" name="Picture Placeholder 28">
            <a:extLst>
              <a:ext uri="{FF2B5EF4-FFF2-40B4-BE49-F238E27FC236}">
                <a16:creationId xmlns:a16="http://schemas.microsoft.com/office/drawing/2014/main" id="{0E6AF1DA-05D7-440A-8A6E-E37A3F45D08E}"/>
              </a:ext>
            </a:extLst>
          </p:cNvPr>
          <p:cNvSpPr>
            <a:spLocks noGrp="1"/>
          </p:cNvSpPr>
          <p:nvPr>
            <p:ph type="pic" sz="quarter" idx="19"/>
          </p:nvPr>
        </p:nvSpPr>
        <p:spPr>
          <a:xfrm>
            <a:off x="1733424" y="2045195"/>
            <a:ext cx="1280160" cy="1280160"/>
          </a:xfrm>
          <a:prstGeom prst="ellipse">
            <a:avLst/>
          </a:prstGeom>
          <a:solidFill>
            <a:schemeClr val="bg1">
              <a:lumMod val="85000"/>
            </a:schemeClr>
          </a:solidFill>
        </p:spPr>
        <p:txBody>
          <a:bodyPr anchor="ctr"/>
          <a:lstStyle>
            <a:lvl1pPr marL="0" indent="0" algn="ctr">
              <a:buFont typeface="Arial" panose="020B0604020202020204" pitchFamily="34" charset="0"/>
              <a:buNone/>
              <a:defRPr sz="800" b="1">
                <a:solidFill>
                  <a:schemeClr val="tx2"/>
                </a:solidFill>
              </a:defRPr>
            </a:lvl1pPr>
          </a:lstStyle>
          <a:p>
            <a:r>
              <a:rPr lang="en-US"/>
              <a:t>Click icon to add picture</a:t>
            </a:r>
            <a:endParaRPr lang="en-US" dirty="0"/>
          </a:p>
        </p:txBody>
      </p:sp>
      <p:sp>
        <p:nvSpPr>
          <p:cNvPr id="24" name="Picture Placeholder 28">
            <a:extLst>
              <a:ext uri="{FF2B5EF4-FFF2-40B4-BE49-F238E27FC236}">
                <a16:creationId xmlns:a16="http://schemas.microsoft.com/office/drawing/2014/main" id="{54BB9874-37A2-43FE-B6E6-FC71118B7B21}"/>
              </a:ext>
            </a:extLst>
          </p:cNvPr>
          <p:cNvSpPr>
            <a:spLocks noGrp="1"/>
          </p:cNvSpPr>
          <p:nvPr>
            <p:ph type="pic" sz="quarter" idx="20"/>
          </p:nvPr>
        </p:nvSpPr>
        <p:spPr>
          <a:xfrm>
            <a:off x="3203779" y="2045195"/>
            <a:ext cx="1280160" cy="1280160"/>
          </a:xfrm>
          <a:prstGeom prst="ellipse">
            <a:avLst/>
          </a:prstGeom>
          <a:solidFill>
            <a:schemeClr val="bg1">
              <a:lumMod val="85000"/>
            </a:schemeClr>
          </a:solidFill>
        </p:spPr>
        <p:txBody>
          <a:bodyPr anchor="ctr"/>
          <a:lstStyle>
            <a:lvl1pPr marL="0" indent="0" algn="ctr">
              <a:buFont typeface="Arial" panose="020B0604020202020204" pitchFamily="34" charset="0"/>
              <a:buNone/>
              <a:defRPr sz="800" b="1">
                <a:solidFill>
                  <a:schemeClr val="tx2"/>
                </a:solidFill>
              </a:defRPr>
            </a:lvl1pPr>
          </a:lstStyle>
          <a:p>
            <a:r>
              <a:rPr lang="en-US"/>
              <a:t>Click icon to add picture</a:t>
            </a:r>
            <a:endParaRPr lang="en-US" dirty="0"/>
          </a:p>
        </p:txBody>
      </p:sp>
      <p:sp>
        <p:nvSpPr>
          <p:cNvPr id="26" name="Picture Placeholder 28">
            <a:extLst>
              <a:ext uri="{FF2B5EF4-FFF2-40B4-BE49-F238E27FC236}">
                <a16:creationId xmlns:a16="http://schemas.microsoft.com/office/drawing/2014/main" id="{8ADD8B04-4861-4F48-9978-C724A1DBB605}"/>
              </a:ext>
            </a:extLst>
          </p:cNvPr>
          <p:cNvSpPr>
            <a:spLocks noGrp="1"/>
          </p:cNvSpPr>
          <p:nvPr>
            <p:ph type="pic" sz="quarter" idx="21"/>
          </p:nvPr>
        </p:nvSpPr>
        <p:spPr>
          <a:xfrm>
            <a:off x="6144489" y="2045195"/>
            <a:ext cx="1280160" cy="1280160"/>
          </a:xfrm>
          <a:prstGeom prst="ellipse">
            <a:avLst/>
          </a:prstGeom>
          <a:solidFill>
            <a:schemeClr val="bg1">
              <a:lumMod val="85000"/>
            </a:schemeClr>
          </a:solidFill>
        </p:spPr>
        <p:txBody>
          <a:bodyPr anchor="ctr"/>
          <a:lstStyle>
            <a:lvl1pPr marL="0" indent="0" algn="ctr">
              <a:buFont typeface="Arial" panose="020B0604020202020204" pitchFamily="34" charset="0"/>
              <a:buNone/>
              <a:defRPr sz="800" b="1">
                <a:solidFill>
                  <a:schemeClr val="tx2"/>
                </a:solidFill>
              </a:defRPr>
            </a:lvl1pPr>
          </a:lstStyle>
          <a:p>
            <a:r>
              <a:rPr lang="en-US"/>
              <a:t>Click icon to add picture</a:t>
            </a:r>
            <a:endParaRPr lang="en-US" dirty="0"/>
          </a:p>
        </p:txBody>
      </p:sp>
      <p:sp>
        <p:nvSpPr>
          <p:cNvPr id="28" name="Picture Placeholder 28">
            <a:extLst>
              <a:ext uri="{FF2B5EF4-FFF2-40B4-BE49-F238E27FC236}">
                <a16:creationId xmlns:a16="http://schemas.microsoft.com/office/drawing/2014/main" id="{5B030C53-BA3C-4E2B-B3D5-81ABA483D713}"/>
              </a:ext>
            </a:extLst>
          </p:cNvPr>
          <p:cNvSpPr>
            <a:spLocks noGrp="1"/>
          </p:cNvSpPr>
          <p:nvPr>
            <p:ph type="pic" sz="quarter" idx="22"/>
          </p:nvPr>
        </p:nvSpPr>
        <p:spPr>
          <a:xfrm>
            <a:off x="4674134" y="2045195"/>
            <a:ext cx="1280160" cy="1280160"/>
          </a:xfrm>
          <a:prstGeom prst="ellipse">
            <a:avLst/>
          </a:prstGeom>
          <a:solidFill>
            <a:schemeClr val="bg1">
              <a:lumMod val="85000"/>
            </a:schemeClr>
          </a:solidFill>
        </p:spPr>
        <p:txBody>
          <a:bodyPr anchor="ctr"/>
          <a:lstStyle>
            <a:lvl1pPr marL="0" indent="0" algn="ctr">
              <a:buFont typeface="Arial" panose="020B0604020202020204" pitchFamily="34" charset="0"/>
              <a:buNone/>
              <a:defRPr sz="800" b="1">
                <a:solidFill>
                  <a:schemeClr val="tx2"/>
                </a:solid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75EFE140-783B-4BF8-836E-5D510C701AB5}"/>
              </a:ext>
            </a:extLst>
          </p:cNvPr>
          <p:cNvSpPr>
            <a:spLocks noGrp="1"/>
          </p:cNvSpPr>
          <p:nvPr>
            <p:ph type="pic" sz="quarter" idx="23"/>
          </p:nvPr>
        </p:nvSpPr>
        <p:spPr>
          <a:xfrm>
            <a:off x="7614845" y="2045195"/>
            <a:ext cx="1280160" cy="1280160"/>
          </a:xfrm>
          <a:prstGeom prst="ellipse">
            <a:avLst/>
          </a:prstGeom>
          <a:solidFill>
            <a:schemeClr val="bg1">
              <a:lumMod val="85000"/>
            </a:schemeClr>
          </a:solidFill>
        </p:spPr>
        <p:txBody>
          <a:bodyPr anchor="ctr"/>
          <a:lstStyle>
            <a:lvl1pPr marL="0" indent="0" algn="ctr">
              <a:buFont typeface="Arial" panose="020B0604020202020204" pitchFamily="34" charset="0"/>
              <a:buNone/>
              <a:defRPr sz="800" b="1">
                <a:solidFill>
                  <a:schemeClr val="tx2"/>
                </a:solidFill>
              </a:defRPr>
            </a:lvl1pPr>
          </a:lstStyle>
          <a:p>
            <a:r>
              <a:rPr lang="en-US"/>
              <a:t>Click icon to add picture</a:t>
            </a:r>
            <a:endParaRPr lang="en-US" dirty="0"/>
          </a:p>
        </p:txBody>
      </p:sp>
      <p:pic>
        <p:nvPicPr>
          <p:cNvPr id="20" name="Picture 19" descr="Logo&#10;&#10;Description automatically generated">
            <a:extLst>
              <a:ext uri="{FF2B5EF4-FFF2-40B4-BE49-F238E27FC236}">
                <a16:creationId xmlns:a16="http://schemas.microsoft.com/office/drawing/2014/main" id="{65D5E7DC-2B7E-4ED3-A3BF-0644B2B800F5}"/>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988916560"/>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sual Content_1">
    <p:bg>
      <p:bgPr>
        <a:solidFill>
          <a:schemeClr val="bg1"/>
        </a:solidFill>
        <a:effectLst/>
      </p:bgPr>
    </p:bg>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20B8CFC8-43B3-45A0-9C37-3BC8C4AD80B4}"/>
              </a:ext>
            </a:extLst>
          </p:cNvPr>
          <p:cNvSpPr>
            <a:spLocks noGrp="1"/>
          </p:cNvSpPr>
          <p:nvPr>
            <p:ph type="pic" sz="quarter" idx="16"/>
          </p:nvPr>
        </p:nvSpPr>
        <p:spPr>
          <a:xfrm>
            <a:off x="4300075" y="0"/>
            <a:ext cx="4843925" cy="4846320"/>
          </a:xfrm>
          <a:prstGeom prst="ellipse">
            <a:avLst/>
          </a:prstGeom>
          <a:solidFill>
            <a:schemeClr val="bg1">
              <a:lumMod val="65000"/>
            </a:schemeClr>
          </a:solidFill>
        </p:spPr>
        <p:txBody>
          <a:bodyPr anchor="ctr"/>
          <a:lstStyle>
            <a:lvl1pPr marL="0" indent="0" algn="ctr">
              <a:buNone/>
              <a:defRPr sz="1200" b="1"/>
            </a:lvl1pPr>
          </a:lstStyle>
          <a:p>
            <a:r>
              <a:rPr lang="en-US"/>
              <a:t>Click icon to add picture</a:t>
            </a:r>
            <a:endParaRPr lang="en-US" dirty="0"/>
          </a:p>
        </p:txBody>
      </p:sp>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7"/>
            <a:ext cx="3659973" cy="48033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Three Columns</a:t>
            </a:r>
          </a:p>
        </p:txBody>
      </p:sp>
      <p:sp>
        <p:nvSpPr>
          <p:cNvPr id="18" name="Text Placeholder 2">
            <a:extLst>
              <a:ext uri="{FF2B5EF4-FFF2-40B4-BE49-F238E27FC236}">
                <a16:creationId xmlns:a16="http://schemas.microsoft.com/office/drawing/2014/main" id="{81BFE081-DD69-4144-B500-E41476155D03}"/>
              </a:ext>
            </a:extLst>
          </p:cNvPr>
          <p:cNvSpPr>
            <a:spLocks noGrp="1"/>
          </p:cNvSpPr>
          <p:nvPr>
            <p:ph type="body" sz="quarter" idx="29" hasCustomPrompt="1"/>
          </p:nvPr>
        </p:nvSpPr>
        <p:spPr>
          <a:xfrm>
            <a:off x="263069" y="1008848"/>
            <a:ext cx="3657600" cy="365760"/>
          </a:xfrm>
          <a:prstGeom prst="rect">
            <a:avLst/>
          </a:prstGeom>
        </p:spPr>
        <p:txBody>
          <a:bodyPr/>
          <a:lstStyle>
            <a:lvl1pPr marL="0" indent="0">
              <a:lnSpc>
                <a:spcPct val="100000"/>
              </a:lnSpc>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 Text Width</a:t>
            </a:r>
          </a:p>
        </p:txBody>
      </p:sp>
      <p:sp>
        <p:nvSpPr>
          <p:cNvPr id="20" name="Text Placeholder 10">
            <a:extLst>
              <a:ext uri="{FF2B5EF4-FFF2-40B4-BE49-F238E27FC236}">
                <a16:creationId xmlns:a16="http://schemas.microsoft.com/office/drawing/2014/main" id="{07E4D99C-03CF-40BF-A186-D4D58375D1BA}"/>
              </a:ext>
            </a:extLst>
          </p:cNvPr>
          <p:cNvSpPr>
            <a:spLocks noGrp="1"/>
          </p:cNvSpPr>
          <p:nvPr>
            <p:ph type="body" sz="quarter" idx="31" hasCustomPrompt="1"/>
          </p:nvPr>
        </p:nvSpPr>
        <p:spPr>
          <a:xfrm>
            <a:off x="263069" y="1695809"/>
            <a:ext cx="2797123" cy="247760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spAutoFit/>
          </a:bodyPr>
          <a:lstStyle>
            <a:lvl1pPr>
              <a:defRPr lang="en-US" sz="1000" b="0" dirty="0">
                <a:solidFill>
                  <a:srgbClr val="000000"/>
                </a:solidFill>
              </a:defRPr>
            </a:lvl1pPr>
          </a:lstStyle>
          <a:p>
            <a:pPr marL="0" lvl="0" indent="0">
              <a:spcBef>
                <a:spcPct val="0"/>
              </a:spcBef>
              <a:buNone/>
              <a:tabLst>
                <a:tab pos="457200" algn="l"/>
              </a:tabLst>
            </a:pPr>
            <a:r>
              <a:rPr lang="en-US" dirty="0"/>
              <a:t>A peep at some distant orb has power to raise and purify our thoughts like a strain of sacred music, or a noble picture, or a passage from the grander poets. It always does one good.</a:t>
            </a:r>
          </a:p>
          <a:p>
            <a:pPr marL="0" lvl="0" indent="0">
              <a:spcBef>
                <a:spcPct val="0"/>
              </a:spcBef>
              <a:buNone/>
              <a:tabLst>
                <a:tab pos="457200" algn="l"/>
              </a:tabLst>
            </a:pPr>
            <a:r>
              <a:rPr lang="en-US" dirty="0"/>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p:txBody>
      </p:sp>
      <p:sp>
        <p:nvSpPr>
          <p:cNvPr id="19" name="Text Placeholder 10">
            <a:extLst>
              <a:ext uri="{FF2B5EF4-FFF2-40B4-BE49-F238E27FC236}">
                <a16:creationId xmlns:a16="http://schemas.microsoft.com/office/drawing/2014/main" id="{4CF944A2-EA71-4495-9288-F0CEDF6BD73F}"/>
              </a:ext>
            </a:extLst>
          </p:cNvPr>
          <p:cNvSpPr>
            <a:spLocks noGrp="1"/>
          </p:cNvSpPr>
          <p:nvPr>
            <p:ph type="body" sz="quarter" idx="34" hasCustomPrompt="1"/>
          </p:nvPr>
        </p:nvSpPr>
        <p:spPr>
          <a:xfrm>
            <a:off x="3295829" y="1878689"/>
            <a:ext cx="3440251" cy="723275"/>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spAutoFit/>
          </a:bodyPr>
          <a:lstStyle>
            <a:lvl1pPr>
              <a:defRPr lang="en-US" sz="1800" dirty="0"/>
            </a:lvl1pPr>
          </a:lstStyle>
          <a:p>
            <a:pPr marL="0" lvl="0" indent="0">
              <a:spcBef>
                <a:spcPct val="0"/>
              </a:spcBef>
              <a:buNone/>
              <a:tabLst>
                <a:tab pos="457200" algn="l"/>
              </a:tabLst>
            </a:pPr>
            <a:r>
              <a:rPr lang="en-US" dirty="0"/>
              <a:t>We are the #hashtag</a:t>
            </a:r>
          </a:p>
          <a:p>
            <a:pPr marL="0" lvl="0" indent="0">
              <a:spcBef>
                <a:spcPct val="0"/>
              </a:spcBef>
              <a:buNone/>
              <a:tabLst>
                <a:tab pos="457200" algn="l"/>
              </a:tabLst>
            </a:pPr>
            <a:r>
              <a:rPr lang="en-US" dirty="0"/>
              <a:t>powering the new energy.</a:t>
            </a:r>
          </a:p>
        </p:txBody>
      </p:sp>
      <p:pic>
        <p:nvPicPr>
          <p:cNvPr id="22" name="Picture 21" descr="Logo&#10;&#10;Description automatically generated">
            <a:extLst>
              <a:ext uri="{FF2B5EF4-FFF2-40B4-BE49-F238E27FC236}">
                <a16:creationId xmlns:a16="http://schemas.microsoft.com/office/drawing/2014/main" id="{A4DBDB2D-BC3B-4D3B-838F-55A277D3C52E}"/>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2980211306"/>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sual Content_2">
    <p:bg>
      <p:bgPr>
        <a:solidFill>
          <a:schemeClr val="bg1"/>
        </a:solidFill>
        <a:effectLst/>
      </p:bgPr>
    </p:bg>
    <p:spTree>
      <p:nvGrpSpPr>
        <p:cNvPr id="1" name=""/>
        <p:cNvGrpSpPr/>
        <p:nvPr/>
      </p:nvGrpSpPr>
      <p:grpSpPr>
        <a:xfrm>
          <a:off x="0" y="0"/>
          <a:ext cx="0" cy="0"/>
          <a:chOff x="0" y="0"/>
          <a:chExt cx="0" cy="0"/>
        </a:xfrm>
      </p:grpSpPr>
      <p:sp>
        <p:nvSpPr>
          <p:cNvPr id="22" name="Picture Placeholder 11">
            <a:extLst>
              <a:ext uri="{FF2B5EF4-FFF2-40B4-BE49-F238E27FC236}">
                <a16:creationId xmlns:a16="http://schemas.microsoft.com/office/drawing/2014/main" id="{A1CD28CD-E43F-41C3-8EA0-45E701ECBD98}"/>
              </a:ext>
            </a:extLst>
          </p:cNvPr>
          <p:cNvSpPr>
            <a:spLocks noGrp="1"/>
          </p:cNvSpPr>
          <p:nvPr>
            <p:ph type="pic" sz="quarter" idx="30"/>
          </p:nvPr>
        </p:nvSpPr>
        <p:spPr>
          <a:xfrm>
            <a:off x="0" y="0"/>
            <a:ext cx="4572000" cy="4892040"/>
          </a:xfrm>
          <a:prstGeom prst="rect">
            <a:avLst/>
          </a:prstGeom>
          <a:solidFill>
            <a:schemeClr val="accent1"/>
          </a:solidFill>
        </p:spPr>
        <p:txBody>
          <a:bodyPr anchor="ctr"/>
          <a:lstStyle>
            <a:lvl1pPr marL="0" indent="0" algn="ctr">
              <a:buNone/>
              <a:defRPr sz="1200" b="1">
                <a:solidFill>
                  <a:schemeClr val="bg1"/>
                </a:solidFill>
              </a:defRPr>
            </a:lvl1pPr>
          </a:lstStyle>
          <a:p>
            <a:r>
              <a:rPr lang="en-US"/>
              <a:t>Click icon to add picture</a:t>
            </a:r>
            <a:endParaRPr lang="en-US" dirty="0"/>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BCD3FBC4-CEEE-408D-8A18-732B921628E6}"/>
              </a:ext>
            </a:extLst>
          </p:cNvPr>
          <p:cNvSpPr>
            <a:spLocks noGrp="1"/>
          </p:cNvSpPr>
          <p:nvPr>
            <p:ph type="body" sz="quarter" idx="18" hasCustomPrompt="1"/>
          </p:nvPr>
        </p:nvSpPr>
        <p:spPr>
          <a:xfrm>
            <a:off x="4688766" y="1708828"/>
            <a:ext cx="4206240" cy="2143061"/>
          </a:xfrm>
          <a:prstGeom prst="rect">
            <a:avLst/>
          </a:prstGeom>
        </p:spPr>
        <p:txBody>
          <a:bodyPr/>
          <a:lstStyle>
            <a:lvl1pPr marL="0" indent="0">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Halvah gummies oat cake </a:t>
            </a:r>
            <a:r>
              <a:rPr lang="en-US" dirty="0" err="1"/>
              <a:t>chupa</a:t>
            </a:r>
            <a:r>
              <a:rPr lang="en-US" dirty="0"/>
              <a:t> </a:t>
            </a:r>
            <a:r>
              <a:rPr lang="en-US" dirty="0" err="1"/>
              <a:t>chups</a:t>
            </a:r>
            <a:r>
              <a:rPr lang="en-US" dirty="0"/>
              <a:t> pudding cake. Jelly beans tart sweet roll halvah. Macaroon donut chocolate.</a:t>
            </a:r>
          </a:p>
        </p:txBody>
      </p:sp>
      <p:sp>
        <p:nvSpPr>
          <p:cNvPr id="24" name="Text Placeholder 2">
            <a:extLst>
              <a:ext uri="{FF2B5EF4-FFF2-40B4-BE49-F238E27FC236}">
                <a16:creationId xmlns:a16="http://schemas.microsoft.com/office/drawing/2014/main" id="{CFC7DABE-B1F9-4CE7-955A-4BCE6F97F03C}"/>
              </a:ext>
            </a:extLst>
          </p:cNvPr>
          <p:cNvSpPr>
            <a:spLocks noGrp="1"/>
          </p:cNvSpPr>
          <p:nvPr>
            <p:ph type="body" sz="quarter" idx="20" hasCustomPrompt="1"/>
          </p:nvPr>
        </p:nvSpPr>
        <p:spPr>
          <a:xfrm>
            <a:off x="4688766" y="1081766"/>
            <a:ext cx="4206240" cy="51335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Title</a:t>
            </a:r>
          </a:p>
        </p:txBody>
      </p:sp>
      <p:pic>
        <p:nvPicPr>
          <p:cNvPr id="19" name="Picture 18" descr="Logo&#10;&#10;Description automatically generated">
            <a:extLst>
              <a:ext uri="{FF2B5EF4-FFF2-40B4-BE49-F238E27FC236}">
                <a16:creationId xmlns:a16="http://schemas.microsoft.com/office/drawing/2014/main" id="{8D78C158-C225-410A-88E8-7C5520BAB37B}"/>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249688393"/>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sual Content_3">
    <p:bg>
      <p:bgPr>
        <a:solidFill>
          <a:schemeClr val="bg1"/>
        </a:solidFill>
        <a:effectLst/>
      </p:bgPr>
    </p:bg>
    <p:spTree>
      <p:nvGrpSpPr>
        <p:cNvPr id="1" name=""/>
        <p:cNvGrpSpPr/>
        <p:nvPr/>
      </p:nvGrpSpPr>
      <p:grpSpPr>
        <a:xfrm>
          <a:off x="0" y="0"/>
          <a:ext cx="0" cy="0"/>
          <a:chOff x="0" y="0"/>
          <a:chExt cx="0" cy="0"/>
        </a:xfrm>
      </p:grpSpPr>
      <p:sp>
        <p:nvSpPr>
          <p:cNvPr id="22" name="Picture Placeholder 11">
            <a:extLst>
              <a:ext uri="{FF2B5EF4-FFF2-40B4-BE49-F238E27FC236}">
                <a16:creationId xmlns:a16="http://schemas.microsoft.com/office/drawing/2014/main" id="{A1CD28CD-E43F-41C3-8EA0-45E701ECBD98}"/>
              </a:ext>
            </a:extLst>
          </p:cNvPr>
          <p:cNvSpPr>
            <a:spLocks noGrp="1"/>
          </p:cNvSpPr>
          <p:nvPr>
            <p:ph type="pic" sz="quarter" idx="30" hasCustomPrompt="1"/>
          </p:nvPr>
        </p:nvSpPr>
        <p:spPr>
          <a:xfrm>
            <a:off x="-2" y="0"/>
            <a:ext cx="6035040" cy="4892040"/>
          </a:xfrm>
          <a:prstGeom prst="rect">
            <a:avLst/>
          </a:prstGeom>
          <a:solidFill>
            <a:schemeClr val="accent1"/>
          </a:solidFill>
        </p:spPr>
        <p:txBody>
          <a:bodyPr anchor="ctr"/>
          <a:lstStyle>
            <a:lvl1pPr marL="0" indent="0" algn="ctr">
              <a:buNone/>
              <a:defRPr sz="1200" b="1">
                <a:solidFill>
                  <a:schemeClr val="bg1"/>
                </a:solidFill>
              </a:defRPr>
            </a:lvl1pPr>
          </a:lstStyle>
          <a:p>
            <a:r>
              <a:rPr lang="en-US" dirty="0"/>
              <a:t>Insert Picture Here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BCD3FBC4-CEEE-408D-8A18-732B921628E6}"/>
              </a:ext>
            </a:extLst>
          </p:cNvPr>
          <p:cNvSpPr>
            <a:spLocks noGrp="1"/>
          </p:cNvSpPr>
          <p:nvPr>
            <p:ph type="body" sz="quarter" idx="18" hasCustomPrompt="1"/>
          </p:nvPr>
        </p:nvSpPr>
        <p:spPr>
          <a:xfrm>
            <a:off x="6151804" y="2003468"/>
            <a:ext cx="2743201" cy="2143061"/>
          </a:xfrm>
          <a:prstGeom prst="rect">
            <a:avLst/>
          </a:prstGeom>
        </p:spPr>
        <p:txBody>
          <a:bodyPr/>
          <a:lstStyle>
            <a:lvl1pPr marL="0" indent="0">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Halvah gummies oat cake </a:t>
            </a:r>
            <a:r>
              <a:rPr lang="en-US" dirty="0" err="1"/>
              <a:t>chupa</a:t>
            </a:r>
            <a:r>
              <a:rPr lang="en-US" dirty="0"/>
              <a:t> </a:t>
            </a:r>
            <a:r>
              <a:rPr lang="en-US" dirty="0" err="1"/>
              <a:t>chups</a:t>
            </a:r>
            <a:r>
              <a:rPr lang="en-US" dirty="0"/>
              <a:t> pudding cake. Jelly beans tart sweet roll halvah. Macaroon donut chocolate.</a:t>
            </a:r>
          </a:p>
        </p:txBody>
      </p:sp>
      <p:sp>
        <p:nvSpPr>
          <p:cNvPr id="24" name="Text Placeholder 2">
            <a:extLst>
              <a:ext uri="{FF2B5EF4-FFF2-40B4-BE49-F238E27FC236}">
                <a16:creationId xmlns:a16="http://schemas.microsoft.com/office/drawing/2014/main" id="{CFC7DABE-B1F9-4CE7-955A-4BCE6F97F03C}"/>
              </a:ext>
            </a:extLst>
          </p:cNvPr>
          <p:cNvSpPr>
            <a:spLocks noGrp="1"/>
          </p:cNvSpPr>
          <p:nvPr>
            <p:ph type="body" sz="quarter" idx="20" hasCustomPrompt="1"/>
          </p:nvPr>
        </p:nvSpPr>
        <p:spPr>
          <a:xfrm>
            <a:off x="6151806" y="1356086"/>
            <a:ext cx="2743200" cy="46255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TITLE</a:t>
            </a:r>
          </a:p>
        </p:txBody>
      </p:sp>
      <p:pic>
        <p:nvPicPr>
          <p:cNvPr id="16" name="Picture 15" descr="Logo&#10;&#10;Description automatically generated">
            <a:extLst>
              <a:ext uri="{FF2B5EF4-FFF2-40B4-BE49-F238E27FC236}">
                <a16:creationId xmlns:a16="http://schemas.microsoft.com/office/drawing/2014/main" id="{913FE56B-A1E1-4129-B9BC-414DBE92A1AB}"/>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187606822"/>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sual Content_4">
    <p:bg>
      <p:bgPr>
        <a:solidFill>
          <a:schemeClr val="bg1"/>
        </a:solidFill>
        <a:effectLst/>
      </p:bgPr>
    </p:bg>
    <p:spTree>
      <p:nvGrpSpPr>
        <p:cNvPr id="1" name=""/>
        <p:cNvGrpSpPr/>
        <p:nvPr/>
      </p:nvGrpSpPr>
      <p:grpSpPr>
        <a:xfrm>
          <a:off x="0" y="0"/>
          <a:ext cx="0" cy="0"/>
          <a:chOff x="0" y="0"/>
          <a:chExt cx="0" cy="0"/>
        </a:xfrm>
      </p:grpSpPr>
      <p:sp>
        <p:nvSpPr>
          <p:cNvPr id="22" name="Picture Placeholder 11">
            <a:extLst>
              <a:ext uri="{FF2B5EF4-FFF2-40B4-BE49-F238E27FC236}">
                <a16:creationId xmlns:a16="http://schemas.microsoft.com/office/drawing/2014/main" id="{A1CD28CD-E43F-41C3-8EA0-45E701ECBD98}"/>
              </a:ext>
            </a:extLst>
          </p:cNvPr>
          <p:cNvSpPr>
            <a:spLocks noGrp="1"/>
          </p:cNvSpPr>
          <p:nvPr>
            <p:ph type="pic" sz="quarter" idx="30" hasCustomPrompt="1"/>
          </p:nvPr>
        </p:nvSpPr>
        <p:spPr>
          <a:xfrm>
            <a:off x="0" y="0"/>
            <a:ext cx="4572000" cy="3465809"/>
          </a:xfrm>
          <a:prstGeom prst="rect">
            <a:avLst/>
          </a:prstGeom>
          <a:solidFill>
            <a:schemeClr val="accent1"/>
          </a:solidFill>
        </p:spPr>
        <p:txBody>
          <a:bodyPr anchor="ctr"/>
          <a:lstStyle>
            <a:lvl1pPr marL="0" indent="0" algn="ctr">
              <a:buNone/>
              <a:defRPr sz="1200" b="1">
                <a:solidFill>
                  <a:schemeClr val="bg1"/>
                </a:solidFill>
              </a:defRPr>
            </a:lvl1pPr>
          </a:lstStyle>
          <a:p>
            <a:r>
              <a:rPr lang="en-US" dirty="0"/>
              <a:t>Insert Picture Here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BCD3FBC4-CEEE-408D-8A18-732B921628E6}"/>
              </a:ext>
            </a:extLst>
          </p:cNvPr>
          <p:cNvSpPr>
            <a:spLocks noGrp="1"/>
          </p:cNvSpPr>
          <p:nvPr>
            <p:ph type="body" sz="quarter" idx="18" hasCustomPrompt="1"/>
          </p:nvPr>
        </p:nvSpPr>
        <p:spPr>
          <a:xfrm>
            <a:off x="4698926" y="1322748"/>
            <a:ext cx="4206240" cy="2143061"/>
          </a:xfrm>
          <a:prstGeom prst="rect">
            <a:avLst/>
          </a:prstGeom>
        </p:spPr>
        <p:txBody>
          <a:bodyPr/>
          <a:lstStyle>
            <a:lvl1pPr marL="0" indent="0">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Halvah gummies oat cake </a:t>
            </a:r>
            <a:r>
              <a:rPr lang="en-US" dirty="0" err="1"/>
              <a:t>chupa</a:t>
            </a:r>
            <a:r>
              <a:rPr lang="en-US" dirty="0"/>
              <a:t> </a:t>
            </a:r>
            <a:r>
              <a:rPr lang="en-US" dirty="0" err="1"/>
              <a:t>chups</a:t>
            </a:r>
            <a:r>
              <a:rPr lang="en-US" dirty="0"/>
              <a:t> pudding cake Halvah gummies oat cake </a:t>
            </a:r>
            <a:r>
              <a:rPr lang="en-US" dirty="0" err="1"/>
              <a:t>chupa</a:t>
            </a:r>
            <a:r>
              <a:rPr lang="en-US" dirty="0"/>
              <a:t> </a:t>
            </a:r>
            <a:r>
              <a:rPr lang="en-US" dirty="0" err="1"/>
              <a:t>chups</a:t>
            </a:r>
            <a:r>
              <a:rPr lang="en-US" dirty="0"/>
              <a:t> pudding cake</a:t>
            </a:r>
          </a:p>
        </p:txBody>
      </p:sp>
      <p:sp>
        <p:nvSpPr>
          <p:cNvPr id="24" name="Text Placeholder 2">
            <a:extLst>
              <a:ext uri="{FF2B5EF4-FFF2-40B4-BE49-F238E27FC236}">
                <a16:creationId xmlns:a16="http://schemas.microsoft.com/office/drawing/2014/main" id="{CFC7DABE-B1F9-4CE7-955A-4BCE6F97F03C}"/>
              </a:ext>
            </a:extLst>
          </p:cNvPr>
          <p:cNvSpPr>
            <a:spLocks noGrp="1"/>
          </p:cNvSpPr>
          <p:nvPr>
            <p:ph type="body" sz="quarter" idx="20" hasCustomPrompt="1"/>
          </p:nvPr>
        </p:nvSpPr>
        <p:spPr>
          <a:xfrm>
            <a:off x="4698926" y="716006"/>
            <a:ext cx="4206240" cy="49739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err="1"/>
              <a:t>Subheader</a:t>
            </a:r>
            <a:endParaRPr lang="en-US" dirty="0"/>
          </a:p>
        </p:txBody>
      </p:sp>
      <p:pic>
        <p:nvPicPr>
          <p:cNvPr id="28" name="Picture 27" descr="Logo&#10;&#10;Description automatically generated">
            <a:extLst>
              <a:ext uri="{FF2B5EF4-FFF2-40B4-BE49-F238E27FC236}">
                <a16:creationId xmlns:a16="http://schemas.microsoft.com/office/drawing/2014/main" id="{90ABCDFE-BA3C-4249-A0B3-DA9A556F3DAD}"/>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pic>
        <p:nvPicPr>
          <p:cNvPr id="2" name="Picture 1">
            <a:extLst>
              <a:ext uri="{FF2B5EF4-FFF2-40B4-BE49-F238E27FC236}">
                <a16:creationId xmlns:a16="http://schemas.microsoft.com/office/drawing/2014/main" id="{80AE556C-A062-EF49-865D-E3124C0A696F}"/>
              </a:ext>
            </a:extLst>
          </p:cNvPr>
          <p:cNvPicPr>
            <a:picLocks noChangeAspect="1"/>
          </p:cNvPicPr>
          <p:nvPr userDrawn="1"/>
        </p:nvPicPr>
        <p:blipFill>
          <a:blip r:embed="rId3"/>
          <a:stretch>
            <a:fillRect/>
          </a:stretch>
        </p:blipFill>
        <p:spPr>
          <a:xfrm>
            <a:off x="518531" y="3892757"/>
            <a:ext cx="8106937" cy="643139"/>
          </a:xfrm>
          <a:prstGeom prst="rect">
            <a:avLst/>
          </a:prstGeom>
        </p:spPr>
      </p:pic>
    </p:spTree>
    <p:extLst>
      <p:ext uri="{BB962C8B-B14F-4D97-AF65-F5344CB8AC3E}">
        <p14:creationId xmlns:p14="http://schemas.microsoft.com/office/powerpoint/2010/main" val="1567858204"/>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sual Content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13" name="Google Shape;2248;p258">
            <a:extLst>
              <a:ext uri="{FF2B5EF4-FFF2-40B4-BE49-F238E27FC236}">
                <a16:creationId xmlns:a16="http://schemas.microsoft.com/office/drawing/2014/main" id="{EFC0B7B7-B190-4F6A-A84E-EDD06B44E374}"/>
              </a:ext>
            </a:extLst>
          </p:cNvPr>
          <p:cNvGrpSpPr/>
          <p:nvPr userDrawn="1"/>
        </p:nvGrpSpPr>
        <p:grpSpPr>
          <a:xfrm>
            <a:off x="2259166" y="234637"/>
            <a:ext cx="4625727" cy="4625668"/>
            <a:chOff x="0" y="0"/>
            <a:chExt cx="12335271" cy="12335113"/>
          </a:xfrm>
        </p:grpSpPr>
        <p:sp>
          <p:nvSpPr>
            <p:cNvPr id="14" name="Shape">
              <a:extLst>
                <a:ext uri="{FF2B5EF4-FFF2-40B4-BE49-F238E27FC236}">
                  <a16:creationId xmlns:a16="http://schemas.microsoft.com/office/drawing/2014/main" id="{8351FA08-58FC-4A7D-B0DD-33FD5D207533}"/>
                </a:ext>
              </a:extLst>
            </p:cNvPr>
            <p:cNvSpPr/>
            <p:nvPr/>
          </p:nvSpPr>
          <p:spPr>
            <a:xfrm>
              <a:off x="-1" y="-1"/>
              <a:ext cx="12335115" cy="1233511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gradFill flip="none" rotWithShape="1">
              <a:gsLst>
                <a:gs pos="0">
                  <a:srgbClr val="D8D8D8"/>
                </a:gs>
                <a:gs pos="99000">
                  <a:srgbClr val="BFBFBF"/>
                </a:gs>
                <a:gs pos="100000">
                  <a:srgbClr val="BFBFBF"/>
                </a:gs>
              </a:gsLst>
              <a:lin ang="5400000" scaled="0"/>
            </a:gradFill>
            <a:ln w="12700" cap="flat">
              <a:noFill/>
              <a:miter lim="400000"/>
            </a:ln>
            <a:effectLst/>
          </p:spPr>
          <p:txBody>
            <a:bodyPr wrap="square" lIns="91439" tIns="91439" rIns="91439" bIns="91439" numCol="1" anchor="ctr">
              <a:noAutofit/>
            </a:bodyPr>
            <a:lstStyle/>
            <a:p>
              <a:pPr defTabSz="685800">
                <a:defRPr sz="2800"/>
              </a:pPr>
              <a:endParaRPr sz="1050">
                <a:latin typeface="Arial" panose="020B0604020202020204" pitchFamily="34" charset="0"/>
                <a:cs typeface="Arial" panose="020B0604020202020204" pitchFamily="34" charset="0"/>
              </a:endParaRPr>
            </a:p>
          </p:txBody>
        </p:sp>
        <p:pic>
          <p:nvPicPr>
            <p:cNvPr id="16" name="iStock-184747022.jpg" descr="iStock-184747022.jpg">
              <a:extLst>
                <a:ext uri="{FF2B5EF4-FFF2-40B4-BE49-F238E27FC236}">
                  <a16:creationId xmlns:a16="http://schemas.microsoft.com/office/drawing/2014/main" id="{BFFCA0C8-5A2D-4E1F-94DC-FC0B4DF1A880}"/>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 y="0"/>
              <a:ext cx="12335273" cy="123351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close/>
                </a:path>
              </a:pathLst>
            </a:custGeom>
            <a:ln w="12700" cap="flat">
              <a:noFill/>
              <a:miter lim="400000"/>
            </a:ln>
            <a:effectLst/>
          </p:spPr>
        </p:pic>
      </p:grpSp>
      <p:grpSp>
        <p:nvGrpSpPr>
          <p:cNvPr id="22" name="Group">
            <a:extLst>
              <a:ext uri="{FF2B5EF4-FFF2-40B4-BE49-F238E27FC236}">
                <a16:creationId xmlns:a16="http://schemas.microsoft.com/office/drawing/2014/main" id="{5EFA678B-6BB9-4C7F-A5F1-EEEBE2F262C6}"/>
              </a:ext>
            </a:extLst>
          </p:cNvPr>
          <p:cNvGrpSpPr/>
          <p:nvPr userDrawn="1"/>
        </p:nvGrpSpPr>
        <p:grpSpPr>
          <a:xfrm>
            <a:off x="99391" y="957210"/>
            <a:ext cx="8935280" cy="3180523"/>
            <a:chOff x="0" y="0"/>
            <a:chExt cx="23827411" cy="8481394"/>
          </a:xfrm>
        </p:grpSpPr>
        <p:sp>
          <p:nvSpPr>
            <p:cNvPr id="23" name="Google Shape;2249;p258">
              <a:extLst>
                <a:ext uri="{FF2B5EF4-FFF2-40B4-BE49-F238E27FC236}">
                  <a16:creationId xmlns:a16="http://schemas.microsoft.com/office/drawing/2014/main" id="{5C5B0B2E-5878-41E9-9789-0CC1652FB1F4}"/>
                </a:ext>
              </a:extLst>
            </p:cNvPr>
            <p:cNvSpPr/>
            <p:nvPr/>
          </p:nvSpPr>
          <p:spPr>
            <a:xfrm>
              <a:off x="15346017" y="0"/>
              <a:ext cx="8481394" cy="8481394"/>
            </a:xfrm>
            <a:prstGeom prst="ellipse">
              <a:avLst/>
            </a:prstGeom>
            <a:solidFill>
              <a:schemeClr val="bg2">
                <a:lumMod val="90000"/>
                <a:alpha val="89803"/>
              </a:schemeClr>
            </a:solidFill>
            <a:ln w="12700" cap="flat">
              <a:noFill/>
              <a:miter lim="400000"/>
            </a:ln>
            <a:effectLst/>
          </p:spPr>
          <p:txBody>
            <a:bodyPr wrap="square" lIns="91439" tIns="91439" rIns="91439" bIns="91439" numCol="1" anchor="ctr">
              <a:noAutofit/>
            </a:bodyPr>
            <a:lstStyle/>
            <a:p>
              <a:pPr algn="ctr" defTabSz="685800">
                <a:defRPr sz="3600">
                  <a:solidFill>
                    <a:srgbClr val="FFFFFF"/>
                  </a:solidFill>
                </a:defRPr>
              </a:pPr>
              <a:endParaRPr sz="1350">
                <a:latin typeface="Arial" panose="020B0604020202020204" pitchFamily="34" charset="0"/>
                <a:cs typeface="Arial" panose="020B0604020202020204" pitchFamily="34" charset="0"/>
              </a:endParaRPr>
            </a:p>
          </p:txBody>
        </p:sp>
        <p:sp>
          <p:nvSpPr>
            <p:cNvPr id="24" name="Google Shape;2250;p258">
              <a:extLst>
                <a:ext uri="{FF2B5EF4-FFF2-40B4-BE49-F238E27FC236}">
                  <a16:creationId xmlns:a16="http://schemas.microsoft.com/office/drawing/2014/main" id="{FD796F59-4125-41EE-A6E5-3F788E16C33D}"/>
                </a:ext>
              </a:extLst>
            </p:cNvPr>
            <p:cNvSpPr/>
            <p:nvPr/>
          </p:nvSpPr>
          <p:spPr>
            <a:xfrm>
              <a:off x="0" y="0"/>
              <a:ext cx="8481394" cy="8481394"/>
            </a:xfrm>
            <a:prstGeom prst="ellipse">
              <a:avLst/>
            </a:prstGeom>
            <a:solidFill>
              <a:schemeClr val="bg2">
                <a:lumMod val="90000"/>
                <a:alpha val="89803"/>
              </a:schemeClr>
            </a:solidFill>
            <a:ln w="12700" cap="flat">
              <a:noFill/>
              <a:miter lim="400000"/>
            </a:ln>
            <a:effectLst/>
          </p:spPr>
          <p:txBody>
            <a:bodyPr wrap="square" lIns="91439" tIns="91439" rIns="91439" bIns="91439" numCol="1" anchor="ctr">
              <a:noAutofit/>
            </a:bodyPr>
            <a:lstStyle/>
            <a:p>
              <a:pPr algn="ctr" defTabSz="685800">
                <a:defRPr sz="3600">
                  <a:solidFill>
                    <a:srgbClr val="FFFFFF"/>
                  </a:solidFill>
                </a:defRPr>
              </a:pPr>
              <a:endParaRPr sz="1350">
                <a:latin typeface="Arial" panose="020B0604020202020204" pitchFamily="34" charset="0"/>
                <a:cs typeface="Arial" panose="020B0604020202020204" pitchFamily="34" charset="0"/>
              </a:endParaRPr>
            </a:p>
          </p:txBody>
        </p:sp>
        <p:sp>
          <p:nvSpPr>
            <p:cNvPr id="26" name="Google Shape;2251;p258">
              <a:extLst>
                <a:ext uri="{FF2B5EF4-FFF2-40B4-BE49-F238E27FC236}">
                  <a16:creationId xmlns:a16="http://schemas.microsoft.com/office/drawing/2014/main" id="{E8026F86-46A3-4B9E-9E0D-352459C1360F}"/>
                </a:ext>
              </a:extLst>
            </p:cNvPr>
            <p:cNvSpPr/>
            <p:nvPr/>
          </p:nvSpPr>
          <p:spPr>
            <a:xfrm>
              <a:off x="7673010" y="0"/>
              <a:ext cx="8481394" cy="8481394"/>
            </a:xfrm>
            <a:prstGeom prst="ellipse">
              <a:avLst/>
            </a:prstGeom>
            <a:solidFill>
              <a:schemeClr val="tx2"/>
            </a:solidFill>
            <a:ln w="12700" cap="flat">
              <a:noFill/>
              <a:miter lim="400000"/>
            </a:ln>
            <a:effectLst/>
          </p:spPr>
          <p:txBody>
            <a:bodyPr wrap="square" lIns="91439" tIns="91439" rIns="91439" bIns="91439" numCol="1" anchor="ctr">
              <a:noAutofit/>
            </a:bodyPr>
            <a:lstStyle/>
            <a:p>
              <a:pPr algn="ctr" defTabSz="685800">
                <a:defRPr sz="3600">
                  <a:solidFill>
                    <a:srgbClr val="FFFFFF"/>
                  </a:solidFill>
                </a:defRPr>
              </a:pPr>
              <a:endParaRPr sz="1350">
                <a:latin typeface="Arial" panose="020B0604020202020204" pitchFamily="34" charset="0"/>
                <a:cs typeface="Arial" panose="020B0604020202020204" pitchFamily="34" charset="0"/>
              </a:endParaRPr>
            </a:p>
          </p:txBody>
        </p:sp>
        <p:sp>
          <p:nvSpPr>
            <p:cNvPr id="28" name="Google Shape;2252;p258">
              <a:extLst>
                <a:ext uri="{FF2B5EF4-FFF2-40B4-BE49-F238E27FC236}">
                  <a16:creationId xmlns:a16="http://schemas.microsoft.com/office/drawing/2014/main" id="{83F30AA8-B326-4B98-8B5A-F7F6C7C3CFF8}"/>
                </a:ext>
              </a:extLst>
            </p:cNvPr>
            <p:cNvSpPr/>
            <p:nvPr/>
          </p:nvSpPr>
          <p:spPr>
            <a:xfrm>
              <a:off x="11365100" y="2087634"/>
              <a:ext cx="1230561"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cap="flat">
              <a:noFill/>
              <a:prstDash val="solid"/>
              <a:miter lim="800000"/>
            </a:ln>
            <a:effectLst/>
          </p:spPr>
          <p:txBody>
            <a:bodyPr wrap="square" lIns="91439" tIns="91439" rIns="91439" bIns="91439" numCol="1" anchor="ctr">
              <a:noAutofit/>
            </a:bodyPr>
            <a:lstStyle/>
            <a:p>
              <a:endParaRPr sz="675">
                <a:latin typeface="Arial" panose="020B0604020202020204" pitchFamily="34" charset="0"/>
                <a:cs typeface="Arial" panose="020B0604020202020204" pitchFamily="34" charset="0"/>
              </a:endParaRPr>
            </a:p>
          </p:txBody>
        </p:sp>
        <p:sp>
          <p:nvSpPr>
            <p:cNvPr id="29" name="Google Shape;2254;p258">
              <a:extLst>
                <a:ext uri="{FF2B5EF4-FFF2-40B4-BE49-F238E27FC236}">
                  <a16:creationId xmlns:a16="http://schemas.microsoft.com/office/drawing/2014/main" id="{274B7495-EE50-40E0-8719-F05CE91B623F}"/>
                </a:ext>
              </a:extLst>
            </p:cNvPr>
            <p:cNvSpPr/>
            <p:nvPr/>
          </p:nvSpPr>
          <p:spPr>
            <a:xfrm>
              <a:off x="19043974" y="1880756"/>
              <a:ext cx="1230560"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2"/>
            </a:solidFill>
            <a:ln w="12700" cap="flat">
              <a:noFill/>
              <a:miter lim="400000"/>
            </a:ln>
            <a:effectLst/>
          </p:spPr>
          <p:txBody>
            <a:bodyPr wrap="square" lIns="91439" tIns="91439" rIns="91439" bIns="91439" numCol="1" anchor="ctr">
              <a:noAutofit/>
            </a:bodyPr>
            <a:lstStyle/>
            <a:p>
              <a:pPr defTabSz="685800">
                <a:defRPr sz="3600"/>
              </a:pPr>
              <a:endParaRPr sz="1350">
                <a:latin typeface="Arial" panose="020B0604020202020204" pitchFamily="34" charset="0"/>
                <a:cs typeface="Arial" panose="020B0604020202020204" pitchFamily="34" charset="0"/>
              </a:endParaRPr>
            </a:p>
          </p:txBody>
        </p:sp>
        <p:sp>
          <p:nvSpPr>
            <p:cNvPr id="30" name="Google Shape;2256;p258">
              <a:extLst>
                <a:ext uri="{FF2B5EF4-FFF2-40B4-BE49-F238E27FC236}">
                  <a16:creationId xmlns:a16="http://schemas.microsoft.com/office/drawing/2014/main" id="{5CA90252-FB6B-4DC1-9978-03923C6C9AB9}"/>
                </a:ext>
              </a:extLst>
            </p:cNvPr>
            <p:cNvSpPr/>
            <p:nvPr/>
          </p:nvSpPr>
          <p:spPr>
            <a:xfrm>
              <a:off x="3485922" y="1880756"/>
              <a:ext cx="1230560"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2"/>
            </a:solidFill>
            <a:ln w="12700" cap="flat">
              <a:noFill/>
              <a:miter lim="400000"/>
            </a:ln>
            <a:effectLst/>
          </p:spPr>
          <p:txBody>
            <a:bodyPr wrap="square" lIns="91439" tIns="91439" rIns="91439" bIns="91439" numCol="1" anchor="ctr">
              <a:noAutofit/>
            </a:bodyPr>
            <a:lstStyle/>
            <a:p>
              <a:pPr defTabSz="685800">
                <a:defRPr sz="3600"/>
              </a:pPr>
              <a:endParaRPr sz="1350">
                <a:latin typeface="Arial" panose="020B0604020202020204" pitchFamily="34" charset="0"/>
                <a:cs typeface="Arial" panose="020B0604020202020204" pitchFamily="34" charset="0"/>
              </a:endParaRPr>
            </a:p>
          </p:txBody>
        </p:sp>
      </p:grpSp>
      <p:sp>
        <p:nvSpPr>
          <p:cNvPr id="31" name="Text Placeholder 15">
            <a:extLst>
              <a:ext uri="{FF2B5EF4-FFF2-40B4-BE49-F238E27FC236}">
                <a16:creationId xmlns:a16="http://schemas.microsoft.com/office/drawing/2014/main" id="{B733AFCB-EE63-4A0E-9743-FB883274F2DB}"/>
              </a:ext>
            </a:extLst>
          </p:cNvPr>
          <p:cNvSpPr>
            <a:spLocks noGrp="1"/>
          </p:cNvSpPr>
          <p:nvPr>
            <p:ph type="body" sz="quarter" idx="10" hasCustomPrompt="1"/>
          </p:nvPr>
        </p:nvSpPr>
        <p:spPr>
          <a:xfrm>
            <a:off x="413648" y="2197111"/>
            <a:ext cx="2401691" cy="1140619"/>
          </a:xfrm>
          <a:prstGeom prst="rect">
            <a:avLst/>
          </a:prstGeom>
        </p:spPr>
        <p:txBody>
          <a:bodyPr/>
          <a:lstStyle>
            <a:lvl1pPr marL="0" indent="0" algn="ctr">
              <a:lnSpc>
                <a:spcPct val="100000"/>
              </a:lnSpc>
              <a:buFont typeface="Arial" panose="020B0604020202020204" pitchFamily="34" charset="0"/>
              <a:buNone/>
              <a:defRPr sz="1050">
                <a:latin typeface="Arial" panose="020B0604020202020204" pitchFamily="34" charset="0"/>
                <a:cs typeface="Arial" panose="020B0604020202020204" pitchFamily="34" charset="0"/>
              </a:defRPr>
            </a:lvl1pPr>
            <a:lvl2pPr marL="190412" indent="0">
              <a:buFont typeface="Arial" panose="020B0604020202020204" pitchFamily="34" charset="0"/>
              <a:buNone/>
              <a:defRPr sz="1050"/>
            </a:lvl2pPr>
            <a:lvl3pPr marL="380825" indent="0">
              <a:buFont typeface="Arial" panose="020B0604020202020204" pitchFamily="34" charset="0"/>
              <a:buNone/>
              <a:defRPr sz="1050"/>
            </a:lvl3pPr>
            <a:lvl4pPr marL="571237" indent="0">
              <a:buFont typeface="Arial" panose="020B0604020202020204" pitchFamily="34" charset="0"/>
              <a:buNone/>
              <a:defRPr sz="1050"/>
            </a:lvl4pPr>
            <a:lvl5pPr marL="761649" indent="0">
              <a:buFont typeface="Arial" panose="020B0604020202020204" pitchFamily="34" charset="0"/>
              <a:buNone/>
              <a:defRPr sz="1050"/>
            </a:lvl5pPr>
          </a:lstStyle>
          <a:p>
            <a:r>
              <a:rPr lang="en-US" dirty="0"/>
              <a:t>Apparently we had reached a great height in the atmosphere, for the sky was a dead black, and the stars had ceased to twinkle. By the same illusion which lifts the horizon.</a:t>
            </a:r>
          </a:p>
        </p:txBody>
      </p:sp>
      <p:sp>
        <p:nvSpPr>
          <p:cNvPr id="32" name="Text Placeholder 15">
            <a:extLst>
              <a:ext uri="{FF2B5EF4-FFF2-40B4-BE49-F238E27FC236}">
                <a16:creationId xmlns:a16="http://schemas.microsoft.com/office/drawing/2014/main" id="{207B36B3-BD04-4415-A395-CFC703E772E8}"/>
              </a:ext>
            </a:extLst>
          </p:cNvPr>
          <p:cNvSpPr>
            <a:spLocks noGrp="1"/>
          </p:cNvSpPr>
          <p:nvPr>
            <p:ph type="body" sz="quarter" idx="11" hasCustomPrompt="1"/>
          </p:nvPr>
        </p:nvSpPr>
        <p:spPr>
          <a:xfrm>
            <a:off x="6250280" y="2197111"/>
            <a:ext cx="2401691" cy="1140619"/>
          </a:xfrm>
          <a:prstGeom prst="rect">
            <a:avLst/>
          </a:prstGeom>
        </p:spPr>
        <p:txBody>
          <a:bodyPr/>
          <a:lstStyle>
            <a:lvl1pPr marL="0" indent="0" algn="ctr">
              <a:lnSpc>
                <a:spcPct val="100000"/>
              </a:lnSpc>
              <a:buFont typeface="Arial" panose="020B0604020202020204" pitchFamily="34" charset="0"/>
              <a:buNone/>
              <a:defRPr sz="1050">
                <a:latin typeface="Arial" panose="020B0604020202020204" pitchFamily="34" charset="0"/>
                <a:cs typeface="Arial" panose="020B0604020202020204" pitchFamily="34" charset="0"/>
              </a:defRPr>
            </a:lvl1pPr>
            <a:lvl2pPr marL="190412" indent="0">
              <a:buFont typeface="Arial" panose="020B0604020202020204" pitchFamily="34" charset="0"/>
              <a:buNone/>
              <a:defRPr sz="1050"/>
            </a:lvl2pPr>
            <a:lvl3pPr marL="380825" indent="0">
              <a:buFont typeface="Arial" panose="020B0604020202020204" pitchFamily="34" charset="0"/>
              <a:buNone/>
              <a:defRPr sz="1050"/>
            </a:lvl3pPr>
            <a:lvl4pPr marL="571237" indent="0">
              <a:buFont typeface="Arial" panose="020B0604020202020204" pitchFamily="34" charset="0"/>
              <a:buNone/>
              <a:defRPr sz="1050"/>
            </a:lvl4pPr>
            <a:lvl5pPr marL="761649" indent="0">
              <a:buFont typeface="Arial" panose="020B0604020202020204" pitchFamily="34" charset="0"/>
              <a:buNone/>
              <a:defRPr sz="1050"/>
            </a:lvl5pPr>
          </a:lstStyle>
          <a:p>
            <a:r>
              <a:rPr lang="en-US" dirty="0"/>
              <a:t>Apparently we had reached a great height in the atmosphere, for the sky was a dead black, and the stars had ceased to twinkle. By the same illusion which lifts the horizon of the sea to the level of the spectator on a hillside.</a:t>
            </a:r>
          </a:p>
        </p:txBody>
      </p:sp>
      <p:sp>
        <p:nvSpPr>
          <p:cNvPr id="33" name="Text Placeholder 25">
            <a:extLst>
              <a:ext uri="{FF2B5EF4-FFF2-40B4-BE49-F238E27FC236}">
                <a16:creationId xmlns:a16="http://schemas.microsoft.com/office/drawing/2014/main" id="{911662DB-162E-45C5-AFCF-A28250289B59}"/>
              </a:ext>
            </a:extLst>
          </p:cNvPr>
          <p:cNvSpPr>
            <a:spLocks noGrp="1"/>
          </p:cNvSpPr>
          <p:nvPr>
            <p:ph type="body" sz="quarter" idx="13" hasCustomPrompt="1"/>
          </p:nvPr>
        </p:nvSpPr>
        <p:spPr>
          <a:xfrm>
            <a:off x="3339304" y="2197112"/>
            <a:ext cx="2442785" cy="1291233"/>
          </a:xfrm>
          <a:prstGeom prst="rect">
            <a:avLst/>
          </a:prstGeom>
        </p:spPr>
        <p:txBody>
          <a:bodyPr/>
          <a:lstStyle>
            <a:lvl1pPr marL="0" indent="0" algn="ctr" defTabSz="457200" rtl="0" eaLnBrk="1" latinLnBrk="0" hangingPunct="1">
              <a:lnSpc>
                <a:spcPct val="100000"/>
              </a:lnSpc>
              <a:spcBef>
                <a:spcPts val="600"/>
              </a:spcBef>
              <a:spcAft>
                <a:spcPts val="600"/>
              </a:spcAft>
              <a:buClr>
                <a:schemeClr val="tx2"/>
              </a:buClr>
              <a:buFont typeface="Arial" panose="020B0604020202020204" pitchFamily="34" charset="0"/>
              <a:buNone/>
              <a:defRPr kumimoji="0" lang="en-US"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defRPr>
            </a:lvl1pPr>
            <a:lvl2pPr marL="190412" indent="0" algn="ctr">
              <a:buNone/>
              <a:defRPr sz="1050">
                <a:solidFill>
                  <a:schemeClr val="bg1"/>
                </a:solidFill>
              </a:defRPr>
            </a:lvl2pPr>
            <a:lvl3pPr marL="380825" indent="0" algn="ctr">
              <a:buNone/>
              <a:defRPr sz="1050">
                <a:solidFill>
                  <a:schemeClr val="bg1"/>
                </a:solidFill>
              </a:defRPr>
            </a:lvl3pPr>
            <a:lvl4pPr marL="571237" indent="0" algn="ctr">
              <a:buNone/>
              <a:defRPr sz="1050">
                <a:solidFill>
                  <a:schemeClr val="bg1"/>
                </a:solidFill>
              </a:defRPr>
            </a:lvl4pPr>
            <a:lvl5pPr marL="761649" indent="0" algn="ctr">
              <a:buNone/>
              <a:defRPr sz="1050">
                <a:solidFill>
                  <a:schemeClr val="bg1"/>
                </a:solidFill>
              </a:defRPr>
            </a:lvl5pPr>
          </a:lstStyle>
          <a:p>
            <a:pPr algn="ctr"/>
            <a:r>
              <a:rPr lang="en-US" sz="1050" dirty="0">
                <a:solidFill>
                  <a:schemeClr val="bg1"/>
                </a:solidFill>
              </a:rPr>
              <a:t>Apparently we had reached a great height in the atmosphere, for the sky was a dead black, and the stars had ceased to twinkle. By the same illusion which lifts the horizon of the sea to the level of the spectator on a hillside, the sable cloud beneath.</a:t>
            </a:r>
          </a:p>
        </p:txBody>
      </p:sp>
      <p:pic>
        <p:nvPicPr>
          <p:cNvPr id="34" name="Picture 33" descr="Logo&#10;&#10;Description automatically generated">
            <a:extLst>
              <a:ext uri="{FF2B5EF4-FFF2-40B4-BE49-F238E27FC236}">
                <a16:creationId xmlns:a16="http://schemas.microsoft.com/office/drawing/2014/main" id="{ADB3DC6E-A0AA-4EAC-9D4C-4D2F5F92D3DC}"/>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684375960"/>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_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3" name="Google Shape;97;p18">
            <a:extLst>
              <a:ext uri="{FF2B5EF4-FFF2-40B4-BE49-F238E27FC236}">
                <a16:creationId xmlns:a16="http://schemas.microsoft.com/office/drawing/2014/main" id="{1393F86E-EA5B-46E9-AC63-944F6353D2E2}"/>
              </a:ext>
            </a:extLst>
          </p:cNvPr>
          <p:cNvSpPr/>
          <p:nvPr userDrawn="1"/>
        </p:nvSpPr>
        <p:spPr>
          <a:xfrm>
            <a:off x="1525472" y="1061024"/>
            <a:ext cx="3047481" cy="3047481"/>
          </a:xfrm>
          <a:prstGeom prst="ellipse">
            <a:avLst/>
          </a:prstGeom>
          <a:solidFill>
            <a:schemeClr val="accent3"/>
          </a:solidFill>
          <a:ln w="12700">
            <a:miter lim="400000"/>
          </a:ln>
        </p:spPr>
        <p:txBody>
          <a:bodyPr lIns="27432" tIns="27432" rIns="27432" bIns="27432" anchor="ctr"/>
          <a:lstStyle/>
          <a:p>
            <a:pPr algn="ctr">
              <a:defRPr>
                <a:solidFill>
                  <a:srgbClr val="FFFFFF"/>
                </a:solidFill>
                <a:latin typeface="Proxima Nova"/>
                <a:ea typeface="Proxima Nova"/>
                <a:cs typeface="Proxima Nova"/>
                <a:sym typeface="Proxima Nova"/>
              </a:defRPr>
            </a:pPr>
            <a:endParaRPr sz="675" b="0" i="0" dirty="0">
              <a:latin typeface="Arial" panose="020B0604020202020204" pitchFamily="34" charset="0"/>
              <a:cs typeface="Arial" panose="020B0604020202020204" pitchFamily="34" charset="0"/>
            </a:endParaRPr>
          </a:p>
        </p:txBody>
      </p:sp>
      <p:sp>
        <p:nvSpPr>
          <p:cNvPr id="14" name="Google Shape;98;p18">
            <a:extLst>
              <a:ext uri="{FF2B5EF4-FFF2-40B4-BE49-F238E27FC236}">
                <a16:creationId xmlns:a16="http://schemas.microsoft.com/office/drawing/2014/main" id="{D1DFF6D3-5C48-47D5-B30D-DADC3A57EE20}"/>
              </a:ext>
            </a:extLst>
          </p:cNvPr>
          <p:cNvSpPr/>
          <p:nvPr userDrawn="1"/>
        </p:nvSpPr>
        <p:spPr>
          <a:xfrm>
            <a:off x="5061674" y="1061024"/>
            <a:ext cx="3047481" cy="3047481"/>
          </a:xfrm>
          <a:prstGeom prst="ellipse">
            <a:avLst/>
          </a:prstGeom>
          <a:solidFill>
            <a:schemeClr val="accent3">
              <a:alpha val="29802"/>
            </a:schemeClr>
          </a:solidFill>
          <a:ln w="12700">
            <a:miter lim="400000"/>
          </a:ln>
        </p:spPr>
        <p:txBody>
          <a:bodyPr lIns="27432" tIns="27432" rIns="27432" bIns="27432" anchor="ctr"/>
          <a:lstStyle/>
          <a:p>
            <a:pPr algn="ctr">
              <a:defRPr>
                <a:solidFill>
                  <a:srgbClr val="FFFFFF"/>
                </a:solidFill>
                <a:latin typeface="Proxima Nova"/>
                <a:ea typeface="Proxima Nova"/>
                <a:cs typeface="Proxima Nova"/>
                <a:sym typeface="Proxima Nova"/>
              </a:defRPr>
            </a:pPr>
            <a:endParaRPr sz="675" b="0" i="0" dirty="0">
              <a:latin typeface="Arial" panose="020B0604020202020204" pitchFamily="34" charset="0"/>
              <a:cs typeface="Arial" panose="020B0604020202020204" pitchFamily="34" charset="0"/>
            </a:endParaRPr>
          </a:p>
        </p:txBody>
      </p:sp>
      <p:sp>
        <p:nvSpPr>
          <p:cNvPr id="16" name="Google Shape;99;p18">
            <a:extLst>
              <a:ext uri="{FF2B5EF4-FFF2-40B4-BE49-F238E27FC236}">
                <a16:creationId xmlns:a16="http://schemas.microsoft.com/office/drawing/2014/main" id="{CB5B9AEE-22C3-4F11-B30A-1954B2F8CC52}"/>
              </a:ext>
            </a:extLst>
          </p:cNvPr>
          <p:cNvSpPr/>
          <p:nvPr userDrawn="1"/>
        </p:nvSpPr>
        <p:spPr>
          <a:xfrm>
            <a:off x="8652323" y="1050867"/>
            <a:ext cx="3047481" cy="3047481"/>
          </a:xfrm>
          <a:prstGeom prst="ellipse">
            <a:avLst/>
          </a:prstGeom>
          <a:solidFill>
            <a:schemeClr val="accent1">
              <a:alpha val="29802"/>
            </a:schemeClr>
          </a:solidFill>
          <a:ln w="12700">
            <a:miter lim="400000"/>
          </a:ln>
        </p:spPr>
        <p:txBody>
          <a:bodyPr lIns="27432" tIns="27432" rIns="27432" bIns="27432" anchor="ctr"/>
          <a:lstStyle/>
          <a:p>
            <a:pPr algn="ctr">
              <a:defRPr>
                <a:solidFill>
                  <a:srgbClr val="FFFFFF"/>
                </a:solidFill>
                <a:latin typeface="Proxima Nova"/>
                <a:ea typeface="Proxima Nova"/>
                <a:cs typeface="Proxima Nova"/>
                <a:sym typeface="Proxima Nova"/>
              </a:defRPr>
            </a:pPr>
            <a:endParaRPr sz="675" b="0" i="0" dirty="0">
              <a:latin typeface="Arial" panose="020B0604020202020204" pitchFamily="34" charset="0"/>
              <a:cs typeface="Arial" panose="020B0604020202020204" pitchFamily="34" charset="0"/>
            </a:endParaRPr>
          </a:p>
        </p:txBody>
      </p:sp>
      <p:sp>
        <p:nvSpPr>
          <p:cNvPr id="22" name="Google Shape;99;p18">
            <a:extLst>
              <a:ext uri="{FF2B5EF4-FFF2-40B4-BE49-F238E27FC236}">
                <a16:creationId xmlns:a16="http://schemas.microsoft.com/office/drawing/2014/main" id="{2AEEA690-9B47-4289-9F7B-15C7D6DAD14B}"/>
              </a:ext>
            </a:extLst>
          </p:cNvPr>
          <p:cNvSpPr/>
          <p:nvPr userDrawn="1"/>
        </p:nvSpPr>
        <p:spPr>
          <a:xfrm>
            <a:off x="-2074535" y="1050867"/>
            <a:ext cx="3047481" cy="3047481"/>
          </a:xfrm>
          <a:prstGeom prst="ellipse">
            <a:avLst/>
          </a:prstGeom>
          <a:solidFill>
            <a:schemeClr val="accent1">
              <a:alpha val="29802"/>
            </a:schemeClr>
          </a:solidFill>
          <a:ln w="12700">
            <a:miter lim="400000"/>
          </a:ln>
        </p:spPr>
        <p:txBody>
          <a:bodyPr lIns="27432" tIns="27432" rIns="27432" bIns="27432" anchor="ctr"/>
          <a:lstStyle/>
          <a:p>
            <a:pPr algn="ctr">
              <a:defRPr>
                <a:solidFill>
                  <a:srgbClr val="FFFFFF"/>
                </a:solidFill>
                <a:latin typeface="Proxima Nova"/>
                <a:ea typeface="Proxima Nova"/>
                <a:cs typeface="Proxima Nova"/>
                <a:sym typeface="Proxima Nova"/>
              </a:defRPr>
            </a:pPr>
            <a:endParaRPr sz="675" b="0" i="0" dirty="0">
              <a:latin typeface="Arial" panose="020B0604020202020204" pitchFamily="34" charset="0"/>
              <a:cs typeface="Arial" panose="020B0604020202020204" pitchFamily="34" charset="0"/>
            </a:endParaRPr>
          </a:p>
        </p:txBody>
      </p:sp>
      <p:sp>
        <p:nvSpPr>
          <p:cNvPr id="23" name="Text Placeholder 8">
            <a:extLst>
              <a:ext uri="{FF2B5EF4-FFF2-40B4-BE49-F238E27FC236}">
                <a16:creationId xmlns:a16="http://schemas.microsoft.com/office/drawing/2014/main" id="{27368564-3A1C-45D9-B6A7-2CA026E4DA44}"/>
              </a:ext>
            </a:extLst>
          </p:cNvPr>
          <p:cNvSpPr>
            <a:spLocks noGrp="1"/>
          </p:cNvSpPr>
          <p:nvPr>
            <p:ph type="body" sz="quarter" idx="10" hasCustomPrompt="1"/>
          </p:nvPr>
        </p:nvSpPr>
        <p:spPr>
          <a:xfrm>
            <a:off x="2047554" y="1826256"/>
            <a:ext cx="2200599" cy="903258"/>
          </a:xfrm>
          <a:prstGeom prst="rect">
            <a:avLst/>
          </a:prstGeom>
        </p:spPr>
        <p:txBody>
          <a:bodyPr/>
          <a:lstStyle>
            <a:lvl1pPr marL="0" indent="0">
              <a:buNone/>
              <a:defRPr sz="1600">
                <a:solidFill>
                  <a:schemeClr val="bg1"/>
                </a:solidFill>
              </a:defRPr>
            </a:lvl1pPr>
            <a:lvl2pPr marL="190412" indent="0">
              <a:buNone/>
              <a:defRPr>
                <a:solidFill>
                  <a:schemeClr val="bg1"/>
                </a:solidFill>
              </a:defRPr>
            </a:lvl2pPr>
            <a:lvl3pPr marL="380825" indent="0">
              <a:buNone/>
              <a:defRPr>
                <a:solidFill>
                  <a:schemeClr val="bg1"/>
                </a:solidFill>
              </a:defRPr>
            </a:lvl3pPr>
            <a:lvl4pPr marL="571237" indent="0">
              <a:buNone/>
              <a:defRPr>
                <a:solidFill>
                  <a:schemeClr val="bg1"/>
                </a:solidFill>
              </a:defRPr>
            </a:lvl4pPr>
            <a:lvl5pPr marL="761649" indent="0">
              <a:buNone/>
              <a:defRPr>
                <a:solidFill>
                  <a:schemeClr val="bg1"/>
                </a:solidFill>
              </a:defRPr>
            </a:lvl5pPr>
          </a:lstStyle>
          <a:p>
            <a:r>
              <a:rPr lang="en-US" dirty="0"/>
              <a:t>“Almost before we knew it, we had left the ground.”</a:t>
            </a:r>
          </a:p>
        </p:txBody>
      </p:sp>
      <p:sp>
        <p:nvSpPr>
          <p:cNvPr id="24" name="Text Placeholder 10">
            <a:extLst>
              <a:ext uri="{FF2B5EF4-FFF2-40B4-BE49-F238E27FC236}">
                <a16:creationId xmlns:a16="http://schemas.microsoft.com/office/drawing/2014/main" id="{6BE11593-DF2F-4578-AF7D-0E96D4469867}"/>
              </a:ext>
            </a:extLst>
          </p:cNvPr>
          <p:cNvSpPr>
            <a:spLocks noGrp="1"/>
          </p:cNvSpPr>
          <p:nvPr>
            <p:ph type="body" sz="quarter" idx="11" hasCustomPrompt="1"/>
          </p:nvPr>
        </p:nvSpPr>
        <p:spPr>
          <a:xfrm>
            <a:off x="2048560" y="3175046"/>
            <a:ext cx="2106811" cy="263723"/>
          </a:xfrm>
          <a:prstGeom prst="rect">
            <a:avLst/>
          </a:prstGeom>
        </p:spPr>
        <p:txBody>
          <a:bodyPr/>
          <a:lstStyle>
            <a:lvl1pPr marL="0" indent="0" algn="ctr">
              <a:buNone/>
              <a:defRPr sz="1050" b="1">
                <a:solidFill>
                  <a:schemeClr val="bg1"/>
                </a:solidFill>
              </a:defRPr>
            </a:lvl1pPr>
            <a:lvl2pPr algn="ctr">
              <a:defRPr sz="900" b="1">
                <a:solidFill>
                  <a:schemeClr val="bg1"/>
                </a:solidFill>
              </a:defRPr>
            </a:lvl2pPr>
            <a:lvl3pPr algn="ctr">
              <a:defRPr sz="900" b="1">
                <a:solidFill>
                  <a:schemeClr val="bg1"/>
                </a:solidFill>
              </a:defRPr>
            </a:lvl3pPr>
            <a:lvl4pPr algn="ctr">
              <a:defRPr sz="900" b="1">
                <a:solidFill>
                  <a:schemeClr val="bg1"/>
                </a:solidFill>
              </a:defRPr>
            </a:lvl4pPr>
            <a:lvl5pPr algn="ctr">
              <a:defRPr sz="900" b="1">
                <a:solidFill>
                  <a:schemeClr val="bg1"/>
                </a:solidFill>
              </a:defRPr>
            </a:lvl5pPr>
          </a:lstStyle>
          <a:p>
            <a:pPr lvl="0"/>
            <a:r>
              <a:rPr lang="en-US" dirty="0"/>
              <a:t>- QUOTED PERSON</a:t>
            </a:r>
          </a:p>
        </p:txBody>
      </p:sp>
      <p:pic>
        <p:nvPicPr>
          <p:cNvPr id="26" name="Picture 25" descr="Logo&#10;&#10;Description automatically generated">
            <a:extLst>
              <a:ext uri="{FF2B5EF4-FFF2-40B4-BE49-F238E27FC236}">
                <a16:creationId xmlns:a16="http://schemas.microsoft.com/office/drawing/2014/main" id="{BA9BECFE-D22C-4F0F-B173-D71ABF5BF702}"/>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857940457"/>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_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rgbClr val="000000"/>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6"/>
            <a:ext cx="3659973"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Circle Graphic Slide</a:t>
            </a:r>
          </a:p>
        </p:txBody>
      </p:sp>
      <p:sp>
        <p:nvSpPr>
          <p:cNvPr id="18" name="Text Placeholder 2">
            <a:extLst>
              <a:ext uri="{FF2B5EF4-FFF2-40B4-BE49-F238E27FC236}">
                <a16:creationId xmlns:a16="http://schemas.microsoft.com/office/drawing/2014/main" id="{81BFE081-DD69-4144-B500-E41476155D03}"/>
              </a:ext>
            </a:extLst>
          </p:cNvPr>
          <p:cNvSpPr>
            <a:spLocks noGrp="1"/>
          </p:cNvSpPr>
          <p:nvPr>
            <p:ph type="body" sz="quarter" idx="29" hasCustomPrompt="1"/>
          </p:nvPr>
        </p:nvSpPr>
        <p:spPr>
          <a:xfrm>
            <a:off x="263069" y="1466048"/>
            <a:ext cx="3657600" cy="365760"/>
          </a:xfrm>
          <a:prstGeom prst="rect">
            <a:avLst/>
          </a:prstGeom>
        </p:spPr>
        <p:txBody>
          <a:bodyPr/>
          <a:lstStyle>
            <a:lvl1pPr marL="0" indent="0">
              <a:lnSpc>
                <a:spcPct val="100000"/>
              </a:lnSpc>
              <a:buNone/>
              <a:defRPr sz="16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 GOES HERE</a:t>
            </a:r>
          </a:p>
        </p:txBody>
      </p:sp>
      <p:pic>
        <p:nvPicPr>
          <p:cNvPr id="19" name="Google Shape;2028;p246" descr="Google Shape;2028;p246">
            <a:extLst>
              <a:ext uri="{FF2B5EF4-FFF2-40B4-BE49-F238E27FC236}">
                <a16:creationId xmlns:a16="http://schemas.microsoft.com/office/drawing/2014/main" id="{49BAFC37-C8C1-4AAC-9063-BC7C4370941C}"/>
              </a:ext>
            </a:extLst>
          </p:cNvPr>
          <p:cNvPicPr>
            <a:picLocks noChangeAspect="1"/>
          </p:cNvPicPr>
          <p:nvPr userDrawn="1"/>
        </p:nvPicPr>
        <p:blipFill>
          <a:blip r:embed="rId2"/>
          <a:stretch>
            <a:fillRect/>
          </a:stretch>
        </p:blipFill>
        <p:spPr>
          <a:xfrm>
            <a:off x="7794055" y="1383030"/>
            <a:ext cx="2377440" cy="237744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ln>
        </p:spPr>
      </p:pic>
      <p:sp>
        <p:nvSpPr>
          <p:cNvPr id="21" name="Google Shape;2034;p246">
            <a:extLst>
              <a:ext uri="{FF2B5EF4-FFF2-40B4-BE49-F238E27FC236}">
                <a16:creationId xmlns:a16="http://schemas.microsoft.com/office/drawing/2014/main" id="{12AA0658-01DF-4B3E-A193-50887A7CFB11}"/>
              </a:ext>
            </a:extLst>
          </p:cNvPr>
          <p:cNvSpPr/>
          <p:nvPr userDrawn="1"/>
        </p:nvSpPr>
        <p:spPr>
          <a:xfrm>
            <a:off x="7599933" y="2526030"/>
            <a:ext cx="91440" cy="91440"/>
          </a:xfrm>
          <a:prstGeom prst="ellipse">
            <a:avLst/>
          </a:prstGeom>
          <a:solidFill>
            <a:schemeClr val="tx2"/>
          </a:solidFill>
          <a:ln w="12700">
            <a:miter lim="400000"/>
          </a:ln>
        </p:spPr>
        <p:txBody>
          <a:bodyPr tIns="34290" bIns="34290" anchor="ctr"/>
          <a:lstStyle/>
          <a:p>
            <a:pPr algn="ctr" defTabSz="685800">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23" name="Google Shape;99;p18">
            <a:extLst>
              <a:ext uri="{FF2B5EF4-FFF2-40B4-BE49-F238E27FC236}">
                <a16:creationId xmlns:a16="http://schemas.microsoft.com/office/drawing/2014/main" id="{CB49374A-9834-40D9-9FAE-D9BE1EF0BED6}"/>
              </a:ext>
            </a:extLst>
          </p:cNvPr>
          <p:cNvSpPr/>
          <p:nvPr/>
        </p:nvSpPr>
        <p:spPr>
          <a:xfrm>
            <a:off x="5116001" y="1381125"/>
            <a:ext cx="2381250" cy="2381250"/>
          </a:xfrm>
          <a:prstGeom prst="ellipse">
            <a:avLst/>
          </a:prstGeom>
          <a:solidFill>
            <a:schemeClr val="bg2">
              <a:lumMod val="90000"/>
            </a:schemeClr>
          </a:solidFill>
          <a:ln w="12700" cap="flat">
            <a:noFill/>
            <a:miter lim="400000"/>
          </a:ln>
          <a:effectLst/>
        </p:spPr>
        <p:txBody>
          <a:bodyPr wrap="square" lIns="73151" tIns="73151" rIns="73151" bIns="73151" numCol="1" anchor="ctr">
            <a:noAutofit/>
          </a:bodyPr>
          <a:lstStyle/>
          <a:p>
            <a:pPr>
              <a:defRPr>
                <a:solidFill>
                  <a:srgbClr val="FFFFFF"/>
                </a:solidFill>
                <a:latin typeface="Proxima Nova"/>
                <a:ea typeface="Proxima Nova"/>
                <a:cs typeface="Proxima Nova"/>
                <a:sym typeface="Proxima Nova"/>
              </a:defRPr>
            </a:pPr>
            <a:endParaRPr sz="675" b="0" i="0" dirty="0">
              <a:latin typeface="Arial" panose="020B0604020202020204" pitchFamily="34" charset="0"/>
              <a:cs typeface="Arial" panose="020B0604020202020204" pitchFamily="34" charset="0"/>
            </a:endParaRPr>
          </a:p>
        </p:txBody>
      </p:sp>
      <p:sp>
        <p:nvSpPr>
          <p:cNvPr id="24" name="Google Shape;2044;p247">
            <a:extLst>
              <a:ext uri="{FF2B5EF4-FFF2-40B4-BE49-F238E27FC236}">
                <a16:creationId xmlns:a16="http://schemas.microsoft.com/office/drawing/2014/main" id="{2A3A6DF2-B3E9-4F5D-87D4-11A3379AEE83}"/>
              </a:ext>
            </a:extLst>
          </p:cNvPr>
          <p:cNvSpPr/>
          <p:nvPr/>
        </p:nvSpPr>
        <p:spPr>
          <a:xfrm>
            <a:off x="5362822" y="1627946"/>
            <a:ext cx="1887608" cy="1887608"/>
          </a:xfrm>
          <a:prstGeom prst="ellipse">
            <a:avLst/>
          </a:prstGeom>
          <a:solidFill>
            <a:srgbClr val="FFFFFF"/>
          </a:solidFill>
          <a:ln w="12700" cap="flat">
            <a:noFill/>
            <a:miter lim="400000"/>
          </a:ln>
          <a:effectLst/>
        </p:spPr>
        <p:txBody>
          <a:bodyPr wrap="square" lIns="73151" tIns="73151" rIns="73151" bIns="73151" numCol="1" anchor="ctr">
            <a:noAutofit/>
          </a:bodyPr>
          <a:lstStyle/>
          <a:p>
            <a:pPr algn="ctr">
              <a:defRPr sz="3400">
                <a:solidFill>
                  <a:srgbClr val="FFFFFF"/>
                </a:solidFill>
                <a:latin typeface="Proxima Nova"/>
                <a:ea typeface="Proxima Nova"/>
                <a:cs typeface="Proxima Nova"/>
                <a:sym typeface="Proxima Nova"/>
              </a:defRPr>
            </a:pPr>
            <a:endParaRPr sz="1275" b="0" i="0" dirty="0">
              <a:latin typeface="Arial" panose="020B0604020202020204" pitchFamily="34" charset="0"/>
              <a:cs typeface="Arial" panose="020B0604020202020204" pitchFamily="34" charset="0"/>
            </a:endParaRPr>
          </a:p>
        </p:txBody>
      </p:sp>
      <p:sp>
        <p:nvSpPr>
          <p:cNvPr id="26" name="Text Placeholder 13">
            <a:extLst>
              <a:ext uri="{FF2B5EF4-FFF2-40B4-BE49-F238E27FC236}">
                <a16:creationId xmlns:a16="http://schemas.microsoft.com/office/drawing/2014/main" id="{77C8000F-215F-4E5D-91C1-AE6040619F7A}"/>
              </a:ext>
            </a:extLst>
          </p:cNvPr>
          <p:cNvSpPr>
            <a:spLocks noGrp="1"/>
          </p:cNvSpPr>
          <p:nvPr userDrawn="1">
            <p:ph type="body" sz="quarter" idx="16" hasCustomPrompt="1"/>
          </p:nvPr>
        </p:nvSpPr>
        <p:spPr>
          <a:xfrm>
            <a:off x="5915617" y="2015452"/>
            <a:ext cx="782018" cy="154745"/>
          </a:xfrm>
          <a:prstGeom prst="rect">
            <a:avLst/>
          </a:prstGeom>
        </p:spPr>
        <p:txBody>
          <a:bodyPr anchor="ctr"/>
          <a:lstStyle>
            <a:lvl1pPr marL="0" indent="0" algn="ctr">
              <a:lnSpc>
                <a:spcPct val="100000"/>
              </a:lnSpc>
              <a:buNone/>
              <a:defRPr sz="16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2020</a:t>
            </a:r>
          </a:p>
        </p:txBody>
      </p:sp>
      <p:sp>
        <p:nvSpPr>
          <p:cNvPr id="28" name="Text Placeholder 19">
            <a:extLst>
              <a:ext uri="{FF2B5EF4-FFF2-40B4-BE49-F238E27FC236}">
                <a16:creationId xmlns:a16="http://schemas.microsoft.com/office/drawing/2014/main" id="{6FF85AA4-B7B1-4941-AB06-55496B12F3B7}"/>
              </a:ext>
            </a:extLst>
          </p:cNvPr>
          <p:cNvSpPr>
            <a:spLocks noGrp="1"/>
          </p:cNvSpPr>
          <p:nvPr userDrawn="1">
            <p:ph type="body" sz="quarter" idx="17" hasCustomPrompt="1"/>
          </p:nvPr>
        </p:nvSpPr>
        <p:spPr>
          <a:xfrm>
            <a:off x="5494816" y="2417018"/>
            <a:ext cx="1623620" cy="518427"/>
          </a:xfrm>
          <a:prstGeom prst="rect">
            <a:avLst/>
          </a:prstGeom>
        </p:spPr>
        <p:txBody>
          <a:bodyPr/>
          <a:lstStyle>
            <a:lvl1pPr marL="0" indent="0" algn="ctr">
              <a:lnSpc>
                <a:spcPct val="100000"/>
              </a:lnSpc>
              <a:buNone/>
              <a:defRPr sz="750">
                <a:latin typeface="Arial" panose="020B0604020202020204" pitchFamily="34" charset="0"/>
                <a:cs typeface="Arial" panose="020B0604020202020204" pitchFamily="34" charset="0"/>
              </a:defRPr>
            </a:lvl1pPr>
            <a:lvl2pPr marL="190412" indent="0" algn="ctr">
              <a:buNone/>
              <a:defRPr sz="750">
                <a:latin typeface="Arial" panose="020B0604020202020204" pitchFamily="34" charset="0"/>
                <a:cs typeface="Arial" panose="020B0604020202020204" pitchFamily="34" charset="0"/>
              </a:defRPr>
            </a:lvl2pPr>
            <a:lvl3pPr marL="380825" indent="0" algn="ctr">
              <a:buNone/>
              <a:defRPr sz="750">
                <a:latin typeface="Arial" panose="020B0604020202020204" pitchFamily="34" charset="0"/>
                <a:cs typeface="Arial" panose="020B0604020202020204" pitchFamily="34" charset="0"/>
              </a:defRPr>
            </a:lvl3pPr>
            <a:lvl4pPr marL="571237" indent="0" algn="ctr">
              <a:buNone/>
              <a:defRPr sz="750">
                <a:latin typeface="Arial" panose="020B0604020202020204" pitchFamily="34" charset="0"/>
                <a:cs typeface="Arial" panose="020B0604020202020204" pitchFamily="34" charset="0"/>
              </a:defRPr>
            </a:lvl4pPr>
            <a:lvl5pPr marL="761649" indent="0" algn="ctr">
              <a:buNone/>
              <a:defRPr sz="750">
                <a:latin typeface="Arial" panose="020B0604020202020204" pitchFamily="34" charset="0"/>
                <a:cs typeface="Arial" panose="020B0604020202020204" pitchFamily="34" charset="0"/>
              </a:defRPr>
            </a:lvl5pPr>
          </a:lstStyle>
          <a:p>
            <a:r>
              <a:rPr lang="en-US" dirty="0"/>
              <a:t>A peep at some distant orb has power to raise and purify </a:t>
            </a:r>
            <a:br>
              <a:rPr lang="en-US" dirty="0"/>
            </a:br>
            <a:r>
              <a:rPr lang="en-US" dirty="0"/>
              <a:t>our thoughts like a strain of </a:t>
            </a:r>
            <a:br>
              <a:rPr lang="en-US" dirty="0"/>
            </a:br>
            <a:r>
              <a:rPr lang="en-US" dirty="0"/>
              <a:t>sacred music.</a:t>
            </a:r>
          </a:p>
        </p:txBody>
      </p:sp>
      <p:sp>
        <p:nvSpPr>
          <p:cNvPr id="29" name="Text Placeholder 28">
            <a:extLst>
              <a:ext uri="{FF2B5EF4-FFF2-40B4-BE49-F238E27FC236}">
                <a16:creationId xmlns:a16="http://schemas.microsoft.com/office/drawing/2014/main" id="{132F18E6-5F07-4834-9F0E-40EB495369BE}"/>
              </a:ext>
            </a:extLst>
          </p:cNvPr>
          <p:cNvSpPr>
            <a:spLocks noGrp="1"/>
          </p:cNvSpPr>
          <p:nvPr>
            <p:ph type="body" sz="quarter" idx="34" hasCustomPrompt="1"/>
          </p:nvPr>
        </p:nvSpPr>
        <p:spPr>
          <a:xfrm>
            <a:off x="263068" y="1878689"/>
            <a:ext cx="3657600" cy="822960"/>
          </a:xfrm>
          <a:prstGeom prst="rect">
            <a:avLst/>
          </a:prstGeom>
        </p:spPr>
        <p:txBody>
          <a:bodyPr/>
          <a:lstStyle>
            <a:lvl1pPr marL="0" indent="0" algn="l">
              <a:lnSpc>
                <a:spcPct val="100000"/>
              </a:lnSpc>
              <a:buNone/>
              <a:defRPr sz="12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 like a strain of sacred music, or a noble picture.</a:t>
            </a:r>
          </a:p>
        </p:txBody>
      </p:sp>
      <p:pic>
        <p:nvPicPr>
          <p:cNvPr id="30" name="Picture 29" descr="Logo&#10;&#10;Description automatically generated">
            <a:extLst>
              <a:ext uri="{FF2B5EF4-FFF2-40B4-BE49-F238E27FC236}">
                <a16:creationId xmlns:a16="http://schemas.microsoft.com/office/drawing/2014/main" id="{D07557B5-785C-40AD-B577-5F8D1565FAEC}"/>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62413189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_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33" name="Freeform: Shape 32">
            <a:extLst>
              <a:ext uri="{FF2B5EF4-FFF2-40B4-BE49-F238E27FC236}">
                <a16:creationId xmlns:a16="http://schemas.microsoft.com/office/drawing/2014/main" id="{E1D44192-6802-4A82-91C0-97DF81BDD5F6}"/>
              </a:ext>
            </a:extLst>
          </p:cNvPr>
          <p:cNvSpPr/>
          <p:nvPr userDrawn="1"/>
        </p:nvSpPr>
        <p:spPr>
          <a:xfrm>
            <a:off x="1928785" y="-307097"/>
            <a:ext cx="7215212" cy="5193422"/>
          </a:xfrm>
          <a:custGeom>
            <a:avLst/>
            <a:gdLst>
              <a:gd name="connsiteX0" fmla="*/ 5894809 w 7215212"/>
              <a:gd name="connsiteY0" fmla="*/ 0 h 5193422"/>
              <a:gd name="connsiteX1" fmla="*/ 7092652 w 7215212"/>
              <a:gd name="connsiteY1" fmla="*/ 120753 h 5193422"/>
              <a:gd name="connsiteX2" fmla="*/ 7215212 w 7215212"/>
              <a:gd name="connsiteY2" fmla="*/ 149040 h 5193422"/>
              <a:gd name="connsiteX3" fmla="*/ 7215212 w 7215212"/>
              <a:gd name="connsiteY3" fmla="*/ 5193422 h 5193422"/>
              <a:gd name="connsiteX4" fmla="*/ 0 w 7215212"/>
              <a:gd name="connsiteY4" fmla="*/ 5193422 h 5193422"/>
              <a:gd name="connsiteX5" fmla="*/ 19693 w 7215212"/>
              <a:gd name="connsiteY5" fmla="*/ 5038448 h 5193422"/>
              <a:gd name="connsiteX6" fmla="*/ 5894809 w 7215212"/>
              <a:gd name="connsiteY6" fmla="*/ 0 h 51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5212" h="5193422">
                <a:moveTo>
                  <a:pt x="5894809" y="0"/>
                </a:moveTo>
                <a:cubicBezTo>
                  <a:pt x="6305129" y="0"/>
                  <a:pt x="6705738" y="41579"/>
                  <a:pt x="7092652" y="120753"/>
                </a:cubicBezTo>
                <a:lnTo>
                  <a:pt x="7215212" y="149040"/>
                </a:lnTo>
                <a:lnTo>
                  <a:pt x="7215212" y="5193422"/>
                </a:lnTo>
                <a:lnTo>
                  <a:pt x="0" y="5193422"/>
                </a:lnTo>
                <a:lnTo>
                  <a:pt x="19693" y="5038448"/>
                </a:lnTo>
                <a:cubicBezTo>
                  <a:pt x="455617" y="2185483"/>
                  <a:pt x="2919989" y="0"/>
                  <a:pt x="5894809" y="0"/>
                </a:cubicBezTo>
                <a:close/>
              </a:path>
            </a:pathLst>
          </a:custGeom>
          <a:solidFill>
            <a:schemeClr val="tx1"/>
          </a:solidFill>
          <a:ln w="12700">
            <a:noFill/>
            <a:miter lim="400000"/>
          </a:ln>
          <a:effectLst/>
        </p:spPr>
        <p:txBody>
          <a:bodyPr wrap="square" lIns="27432" tIns="27432" rIns="27432" bIns="27432" anchor="ctr">
            <a:noAutofit/>
          </a:bodyPr>
          <a:lstStyle/>
          <a:p>
            <a:pPr lvl="0"/>
            <a:endParaRPr sz="1275">
              <a:latin typeface="Arial" panose="020B0604020202020204" pitchFamily="34" charset="0"/>
              <a:cs typeface="Arial" panose="020B0604020202020204" pitchFamily="34" charset="0"/>
            </a:endParaRPr>
          </a:p>
        </p:txBody>
      </p:sp>
      <p:pic>
        <p:nvPicPr>
          <p:cNvPr id="37" name="scott-webb-fTEFBwIELQ0-unsplash.jpg" descr="scott-webb-fTEFBwIELQ0-unsplash.jpg">
            <a:extLst>
              <a:ext uri="{FF2B5EF4-FFF2-40B4-BE49-F238E27FC236}">
                <a16:creationId xmlns:a16="http://schemas.microsoft.com/office/drawing/2014/main" id="{A12222E2-0723-45F7-9175-4D61B88CD8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4760515" y="1384957"/>
            <a:ext cx="2377440" cy="237741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7" y="0"/>
                  <a:pt x="9839" y="0"/>
                </a:cubicBezTo>
                <a:close/>
              </a:path>
            </a:pathLst>
          </a:custGeom>
          <a:ln w="12700">
            <a:miter lim="400000"/>
          </a:ln>
        </p:spPr>
      </p:pic>
      <p:pic>
        <p:nvPicPr>
          <p:cNvPr id="44" name="Google Shape;2028;p246" descr="Google Shape;2028;p246">
            <a:extLst>
              <a:ext uri="{FF2B5EF4-FFF2-40B4-BE49-F238E27FC236}">
                <a16:creationId xmlns:a16="http://schemas.microsoft.com/office/drawing/2014/main" id="{46D9FB6F-A478-4DD1-B811-6688097A042B}"/>
              </a:ext>
            </a:extLst>
          </p:cNvPr>
          <p:cNvPicPr>
            <a:picLocks noChangeAspect="1"/>
          </p:cNvPicPr>
          <p:nvPr userDrawn="1"/>
        </p:nvPicPr>
        <p:blipFill>
          <a:blip r:embed="rId3"/>
          <a:stretch>
            <a:fillRect/>
          </a:stretch>
        </p:blipFill>
        <p:spPr>
          <a:xfrm>
            <a:off x="7514985" y="1384935"/>
            <a:ext cx="2377440" cy="237744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ln>
        </p:spPr>
      </p:pic>
      <p:pic>
        <p:nvPicPr>
          <p:cNvPr id="54" name="Google Shape;2028;p246" descr="Google Shape;2028;p246">
            <a:extLst>
              <a:ext uri="{FF2B5EF4-FFF2-40B4-BE49-F238E27FC236}">
                <a16:creationId xmlns:a16="http://schemas.microsoft.com/office/drawing/2014/main" id="{B452A709-B630-4488-8718-4A940A35AFCB}"/>
              </a:ext>
            </a:extLst>
          </p:cNvPr>
          <p:cNvPicPr>
            <a:picLocks noChangeAspect="1"/>
          </p:cNvPicPr>
          <p:nvPr userDrawn="1"/>
        </p:nvPicPr>
        <p:blipFill>
          <a:blip r:embed="rId3"/>
          <a:stretch>
            <a:fillRect/>
          </a:stretch>
        </p:blipFill>
        <p:spPr>
          <a:xfrm>
            <a:off x="-748425" y="1384935"/>
            <a:ext cx="2377440" cy="237744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ln>
        </p:spPr>
      </p:pic>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6" name="Google Shape;2034;p246">
            <a:extLst>
              <a:ext uri="{FF2B5EF4-FFF2-40B4-BE49-F238E27FC236}">
                <a16:creationId xmlns:a16="http://schemas.microsoft.com/office/drawing/2014/main" id="{595949B5-779B-4643-A50E-B4893250AA75}"/>
              </a:ext>
            </a:extLst>
          </p:cNvPr>
          <p:cNvSpPr/>
          <p:nvPr userDrawn="1"/>
        </p:nvSpPr>
        <p:spPr>
          <a:xfrm>
            <a:off x="7280750" y="2526030"/>
            <a:ext cx="91440" cy="91440"/>
          </a:xfrm>
          <a:prstGeom prst="ellipse">
            <a:avLst/>
          </a:prstGeom>
          <a:solidFill>
            <a:schemeClr val="bg1"/>
          </a:solidFill>
          <a:ln w="12700">
            <a:miter lim="400000"/>
          </a:ln>
        </p:spPr>
        <p:txBody>
          <a:bodyPr tIns="34290" bIns="34290" anchor="ctr"/>
          <a:lstStyle/>
          <a:p>
            <a:pPr algn="ctr" defTabSz="685800">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57" name="Google Shape;2034;p246">
            <a:extLst>
              <a:ext uri="{FF2B5EF4-FFF2-40B4-BE49-F238E27FC236}">
                <a16:creationId xmlns:a16="http://schemas.microsoft.com/office/drawing/2014/main" id="{EDD1F649-7441-4554-8399-E7C18E6EB5EB}"/>
              </a:ext>
            </a:extLst>
          </p:cNvPr>
          <p:cNvSpPr/>
          <p:nvPr userDrawn="1"/>
        </p:nvSpPr>
        <p:spPr>
          <a:xfrm>
            <a:off x="4526280" y="2526030"/>
            <a:ext cx="91440" cy="91440"/>
          </a:xfrm>
          <a:prstGeom prst="ellipse">
            <a:avLst/>
          </a:prstGeom>
          <a:solidFill>
            <a:schemeClr val="bg1"/>
          </a:solidFill>
          <a:ln w="12700">
            <a:miter lim="400000"/>
          </a:ln>
        </p:spPr>
        <p:txBody>
          <a:bodyPr tIns="34290" bIns="34290" anchor="ctr"/>
          <a:lstStyle/>
          <a:p>
            <a:pPr algn="ctr" defTabSz="685800">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58" name="Google Shape;2034;p246">
            <a:extLst>
              <a:ext uri="{FF2B5EF4-FFF2-40B4-BE49-F238E27FC236}">
                <a16:creationId xmlns:a16="http://schemas.microsoft.com/office/drawing/2014/main" id="{58AF8596-CB14-4618-A131-EB827CB3BACC}"/>
              </a:ext>
            </a:extLst>
          </p:cNvPr>
          <p:cNvSpPr/>
          <p:nvPr userDrawn="1"/>
        </p:nvSpPr>
        <p:spPr>
          <a:xfrm>
            <a:off x="1771810" y="2526030"/>
            <a:ext cx="91440" cy="91440"/>
          </a:xfrm>
          <a:prstGeom prst="ellipse">
            <a:avLst/>
          </a:prstGeom>
          <a:solidFill>
            <a:schemeClr val="tx2"/>
          </a:solidFill>
          <a:ln w="12700">
            <a:miter lim="400000"/>
          </a:ln>
        </p:spPr>
        <p:txBody>
          <a:bodyPr tIns="34290" bIns="34290" anchor="ctr"/>
          <a:lstStyle/>
          <a:p>
            <a:pPr algn="ctr" defTabSz="685800">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63" name="Google Shape;99;p18">
            <a:extLst>
              <a:ext uri="{FF2B5EF4-FFF2-40B4-BE49-F238E27FC236}">
                <a16:creationId xmlns:a16="http://schemas.microsoft.com/office/drawing/2014/main" id="{769A5391-D695-4531-AEC8-18DBE3FB246C}"/>
              </a:ext>
            </a:extLst>
          </p:cNvPr>
          <p:cNvSpPr/>
          <p:nvPr userDrawn="1"/>
        </p:nvSpPr>
        <p:spPr>
          <a:xfrm>
            <a:off x="2012603" y="1381125"/>
            <a:ext cx="2381250" cy="2381250"/>
          </a:xfrm>
          <a:prstGeom prst="ellipse">
            <a:avLst/>
          </a:prstGeom>
          <a:solidFill>
            <a:schemeClr val="bg2">
              <a:lumMod val="90000"/>
            </a:schemeClr>
          </a:solidFill>
          <a:ln w="12700" cap="flat">
            <a:noFill/>
            <a:miter lim="400000"/>
          </a:ln>
          <a:effectLst/>
        </p:spPr>
        <p:txBody>
          <a:bodyPr wrap="square" lIns="73151" tIns="73151" rIns="73151" bIns="73151" numCol="1" anchor="ctr">
            <a:noAutofit/>
          </a:bodyPr>
          <a:lstStyle/>
          <a:p>
            <a:pPr>
              <a:defRPr>
                <a:solidFill>
                  <a:srgbClr val="FFFFFF"/>
                </a:solidFill>
                <a:latin typeface="Proxima Nova"/>
                <a:ea typeface="Proxima Nova"/>
                <a:cs typeface="Proxima Nova"/>
                <a:sym typeface="Proxima Nova"/>
              </a:defRPr>
            </a:pPr>
            <a:endParaRPr sz="675" b="0" i="0" dirty="0">
              <a:latin typeface="Arial" panose="020B0604020202020204" pitchFamily="34" charset="0"/>
              <a:cs typeface="Arial" panose="020B0604020202020204" pitchFamily="34" charset="0"/>
            </a:endParaRPr>
          </a:p>
        </p:txBody>
      </p:sp>
      <p:sp>
        <p:nvSpPr>
          <p:cNvPr id="64" name="Google Shape;2044;p247">
            <a:extLst>
              <a:ext uri="{FF2B5EF4-FFF2-40B4-BE49-F238E27FC236}">
                <a16:creationId xmlns:a16="http://schemas.microsoft.com/office/drawing/2014/main" id="{F6CFBEE6-75FC-4DEB-B088-EFD3EEF81921}"/>
              </a:ext>
            </a:extLst>
          </p:cNvPr>
          <p:cNvSpPr/>
          <p:nvPr userDrawn="1"/>
        </p:nvSpPr>
        <p:spPr>
          <a:xfrm>
            <a:off x="2259424" y="1627946"/>
            <a:ext cx="1887608" cy="1887608"/>
          </a:xfrm>
          <a:prstGeom prst="ellipse">
            <a:avLst/>
          </a:prstGeom>
          <a:solidFill>
            <a:srgbClr val="FFFFFF"/>
          </a:solidFill>
          <a:ln w="12700" cap="flat">
            <a:noFill/>
            <a:miter lim="400000"/>
          </a:ln>
          <a:effectLst/>
        </p:spPr>
        <p:txBody>
          <a:bodyPr wrap="square" lIns="73151" tIns="73151" rIns="73151" bIns="73151" numCol="1" anchor="ctr">
            <a:noAutofit/>
          </a:bodyPr>
          <a:lstStyle/>
          <a:p>
            <a:pPr algn="ctr">
              <a:defRPr sz="3400">
                <a:solidFill>
                  <a:srgbClr val="FFFFFF"/>
                </a:solidFill>
                <a:latin typeface="Proxima Nova"/>
                <a:ea typeface="Proxima Nova"/>
                <a:cs typeface="Proxima Nova"/>
                <a:sym typeface="Proxima Nova"/>
              </a:defRPr>
            </a:pPr>
            <a:endParaRPr sz="1275" b="0" i="0" dirty="0">
              <a:latin typeface="Arial" panose="020B0604020202020204" pitchFamily="34" charset="0"/>
              <a:cs typeface="Arial" panose="020B0604020202020204" pitchFamily="34" charset="0"/>
            </a:endParaRPr>
          </a:p>
        </p:txBody>
      </p:sp>
      <p:sp>
        <p:nvSpPr>
          <p:cNvPr id="65" name="Text Placeholder 13">
            <a:extLst>
              <a:ext uri="{FF2B5EF4-FFF2-40B4-BE49-F238E27FC236}">
                <a16:creationId xmlns:a16="http://schemas.microsoft.com/office/drawing/2014/main" id="{648130F1-DC99-4E98-BDCD-29B13268BFE5}"/>
              </a:ext>
            </a:extLst>
          </p:cNvPr>
          <p:cNvSpPr>
            <a:spLocks noGrp="1"/>
          </p:cNvSpPr>
          <p:nvPr>
            <p:ph type="body" sz="quarter" idx="20" hasCustomPrompt="1"/>
          </p:nvPr>
        </p:nvSpPr>
        <p:spPr>
          <a:xfrm>
            <a:off x="2812219" y="2015452"/>
            <a:ext cx="782018" cy="154745"/>
          </a:xfrm>
          <a:prstGeom prst="rect">
            <a:avLst/>
          </a:prstGeom>
        </p:spPr>
        <p:txBody>
          <a:bodyPr anchor="ctr"/>
          <a:lstStyle>
            <a:lvl1pPr marL="0" indent="0" algn="ctr">
              <a:buNone/>
              <a:defRPr sz="16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2020</a:t>
            </a:r>
          </a:p>
        </p:txBody>
      </p:sp>
      <p:sp>
        <p:nvSpPr>
          <p:cNvPr id="66" name="Text Placeholder 19">
            <a:extLst>
              <a:ext uri="{FF2B5EF4-FFF2-40B4-BE49-F238E27FC236}">
                <a16:creationId xmlns:a16="http://schemas.microsoft.com/office/drawing/2014/main" id="{6FF84915-2710-4ECF-AE23-BC159657978B}"/>
              </a:ext>
            </a:extLst>
          </p:cNvPr>
          <p:cNvSpPr>
            <a:spLocks noGrp="1"/>
          </p:cNvSpPr>
          <p:nvPr>
            <p:ph type="body" sz="quarter" idx="21" hasCustomPrompt="1"/>
          </p:nvPr>
        </p:nvSpPr>
        <p:spPr>
          <a:xfrm>
            <a:off x="2391418" y="2417018"/>
            <a:ext cx="1623620" cy="518427"/>
          </a:xfrm>
          <a:prstGeom prst="rect">
            <a:avLst/>
          </a:prstGeom>
        </p:spPr>
        <p:txBody>
          <a:bodyPr/>
          <a:lstStyle>
            <a:lvl1pPr marL="0" indent="0" algn="ctr">
              <a:lnSpc>
                <a:spcPct val="100000"/>
              </a:lnSpc>
              <a:buNone/>
              <a:defRPr sz="750">
                <a:latin typeface="Arial" panose="020B0604020202020204" pitchFamily="34" charset="0"/>
                <a:cs typeface="Arial" panose="020B0604020202020204" pitchFamily="34" charset="0"/>
              </a:defRPr>
            </a:lvl1pPr>
            <a:lvl2pPr marL="190412" indent="0" algn="ctr">
              <a:buNone/>
              <a:defRPr sz="750">
                <a:latin typeface="Arial" panose="020B0604020202020204" pitchFamily="34" charset="0"/>
                <a:cs typeface="Arial" panose="020B0604020202020204" pitchFamily="34" charset="0"/>
              </a:defRPr>
            </a:lvl2pPr>
            <a:lvl3pPr marL="380825" indent="0" algn="ctr">
              <a:buNone/>
              <a:defRPr sz="750">
                <a:latin typeface="Arial" panose="020B0604020202020204" pitchFamily="34" charset="0"/>
                <a:cs typeface="Arial" panose="020B0604020202020204" pitchFamily="34" charset="0"/>
              </a:defRPr>
            </a:lvl3pPr>
            <a:lvl4pPr marL="571237" indent="0" algn="ctr">
              <a:buNone/>
              <a:defRPr sz="750">
                <a:latin typeface="Arial" panose="020B0604020202020204" pitchFamily="34" charset="0"/>
                <a:cs typeface="Arial" panose="020B0604020202020204" pitchFamily="34" charset="0"/>
              </a:defRPr>
            </a:lvl4pPr>
            <a:lvl5pPr marL="761649" indent="0" algn="ctr">
              <a:buNone/>
              <a:defRPr sz="750">
                <a:latin typeface="Arial" panose="020B0604020202020204" pitchFamily="34" charset="0"/>
                <a:cs typeface="Arial" panose="020B0604020202020204" pitchFamily="34" charset="0"/>
              </a:defRPr>
            </a:lvl5pPr>
          </a:lstStyle>
          <a:p>
            <a:r>
              <a:rPr lang="en-US" dirty="0"/>
              <a:t>A peep at some distant orb has power to raise and purify </a:t>
            </a:r>
            <a:br>
              <a:rPr lang="en-US" dirty="0"/>
            </a:br>
            <a:r>
              <a:rPr lang="en-US" dirty="0"/>
              <a:t>our thoughts like a strain of </a:t>
            </a:r>
            <a:br>
              <a:rPr lang="en-US" dirty="0"/>
            </a:br>
            <a:r>
              <a:rPr lang="en-US" dirty="0"/>
              <a:t>sacred music.</a:t>
            </a:r>
          </a:p>
        </p:txBody>
      </p:sp>
      <p:sp>
        <p:nvSpPr>
          <p:cNvPr id="67" name="Google Shape;2044;p247">
            <a:extLst>
              <a:ext uri="{FF2B5EF4-FFF2-40B4-BE49-F238E27FC236}">
                <a16:creationId xmlns:a16="http://schemas.microsoft.com/office/drawing/2014/main" id="{79A7337A-09A6-4701-96E2-7235DAB6C716}"/>
              </a:ext>
            </a:extLst>
          </p:cNvPr>
          <p:cNvSpPr/>
          <p:nvPr userDrawn="1"/>
        </p:nvSpPr>
        <p:spPr>
          <a:xfrm>
            <a:off x="5005431" y="1627946"/>
            <a:ext cx="1887608" cy="1887608"/>
          </a:xfrm>
          <a:prstGeom prst="ellipse">
            <a:avLst/>
          </a:prstGeom>
          <a:solidFill>
            <a:srgbClr val="FFFFFF"/>
          </a:solidFill>
          <a:ln w="12700" cap="flat">
            <a:noFill/>
            <a:miter lim="400000"/>
          </a:ln>
          <a:effectLst/>
        </p:spPr>
        <p:txBody>
          <a:bodyPr wrap="square" lIns="73151" tIns="73151" rIns="73151" bIns="73151" numCol="1" anchor="ctr">
            <a:noAutofit/>
          </a:bodyPr>
          <a:lstStyle/>
          <a:p>
            <a:pPr algn="ctr">
              <a:defRPr sz="3400">
                <a:solidFill>
                  <a:srgbClr val="FFFFFF"/>
                </a:solidFill>
                <a:latin typeface="Proxima Nova"/>
                <a:ea typeface="Proxima Nova"/>
                <a:cs typeface="Proxima Nova"/>
                <a:sym typeface="Proxima Nova"/>
              </a:defRPr>
            </a:pPr>
            <a:endParaRPr sz="1275" b="0" i="0" dirty="0">
              <a:latin typeface="Arial" panose="020B0604020202020204" pitchFamily="34" charset="0"/>
              <a:cs typeface="Arial" panose="020B0604020202020204" pitchFamily="34" charset="0"/>
            </a:endParaRPr>
          </a:p>
        </p:txBody>
      </p:sp>
      <p:sp>
        <p:nvSpPr>
          <p:cNvPr id="68" name="Text Placeholder 13">
            <a:extLst>
              <a:ext uri="{FF2B5EF4-FFF2-40B4-BE49-F238E27FC236}">
                <a16:creationId xmlns:a16="http://schemas.microsoft.com/office/drawing/2014/main" id="{C3E0011C-6DF8-4338-AC86-2C78ABEF8176}"/>
              </a:ext>
            </a:extLst>
          </p:cNvPr>
          <p:cNvSpPr>
            <a:spLocks noGrp="1"/>
          </p:cNvSpPr>
          <p:nvPr>
            <p:ph type="body" sz="quarter" idx="22" hasCustomPrompt="1"/>
          </p:nvPr>
        </p:nvSpPr>
        <p:spPr>
          <a:xfrm>
            <a:off x="5558226" y="2015452"/>
            <a:ext cx="782018" cy="154745"/>
          </a:xfrm>
          <a:prstGeom prst="rect">
            <a:avLst/>
          </a:prstGeom>
        </p:spPr>
        <p:txBody>
          <a:bodyPr anchor="ctr"/>
          <a:lstStyle>
            <a:lvl1pPr marL="0" indent="0" algn="ctr">
              <a:buNone/>
              <a:defRPr sz="16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2021</a:t>
            </a:r>
          </a:p>
        </p:txBody>
      </p:sp>
      <p:sp>
        <p:nvSpPr>
          <p:cNvPr id="69" name="Text Placeholder 19">
            <a:extLst>
              <a:ext uri="{FF2B5EF4-FFF2-40B4-BE49-F238E27FC236}">
                <a16:creationId xmlns:a16="http://schemas.microsoft.com/office/drawing/2014/main" id="{3C7AACEB-D986-4D53-9DC6-09C583FE4D68}"/>
              </a:ext>
            </a:extLst>
          </p:cNvPr>
          <p:cNvSpPr>
            <a:spLocks noGrp="1"/>
          </p:cNvSpPr>
          <p:nvPr>
            <p:ph type="body" sz="quarter" idx="23" hasCustomPrompt="1"/>
          </p:nvPr>
        </p:nvSpPr>
        <p:spPr>
          <a:xfrm>
            <a:off x="5137425" y="2417018"/>
            <a:ext cx="1623620" cy="518427"/>
          </a:xfrm>
          <a:prstGeom prst="rect">
            <a:avLst/>
          </a:prstGeom>
        </p:spPr>
        <p:txBody>
          <a:bodyPr/>
          <a:lstStyle>
            <a:lvl1pPr marL="0" indent="0" algn="ctr">
              <a:lnSpc>
                <a:spcPct val="100000"/>
              </a:lnSpc>
              <a:buNone/>
              <a:defRPr sz="750">
                <a:latin typeface="Arial" panose="020B0604020202020204" pitchFamily="34" charset="0"/>
                <a:cs typeface="Arial" panose="020B0604020202020204" pitchFamily="34" charset="0"/>
              </a:defRPr>
            </a:lvl1pPr>
            <a:lvl2pPr marL="190412" indent="0" algn="ctr">
              <a:buNone/>
              <a:defRPr sz="750">
                <a:latin typeface="Arial" panose="020B0604020202020204" pitchFamily="34" charset="0"/>
                <a:cs typeface="Arial" panose="020B0604020202020204" pitchFamily="34" charset="0"/>
              </a:defRPr>
            </a:lvl2pPr>
            <a:lvl3pPr marL="380825" indent="0" algn="ctr">
              <a:buNone/>
              <a:defRPr sz="750">
                <a:latin typeface="Arial" panose="020B0604020202020204" pitchFamily="34" charset="0"/>
                <a:cs typeface="Arial" panose="020B0604020202020204" pitchFamily="34" charset="0"/>
              </a:defRPr>
            </a:lvl3pPr>
            <a:lvl4pPr marL="571237" indent="0" algn="ctr">
              <a:buNone/>
              <a:defRPr sz="750">
                <a:latin typeface="Arial" panose="020B0604020202020204" pitchFamily="34" charset="0"/>
                <a:cs typeface="Arial" panose="020B0604020202020204" pitchFamily="34" charset="0"/>
              </a:defRPr>
            </a:lvl4pPr>
            <a:lvl5pPr marL="761649" indent="0" algn="ctr">
              <a:buNone/>
              <a:defRPr sz="750">
                <a:latin typeface="Arial" panose="020B0604020202020204" pitchFamily="34" charset="0"/>
                <a:cs typeface="Arial" panose="020B0604020202020204" pitchFamily="34" charset="0"/>
              </a:defRPr>
            </a:lvl5pPr>
          </a:lstStyle>
          <a:p>
            <a:r>
              <a:rPr lang="en-US" dirty="0"/>
              <a:t>A peep at some distant orb has power to raise and purify </a:t>
            </a:r>
            <a:br>
              <a:rPr lang="en-US" dirty="0"/>
            </a:br>
            <a:r>
              <a:rPr lang="en-US" dirty="0"/>
              <a:t>our thoughts like a strain of </a:t>
            </a:r>
            <a:br>
              <a:rPr lang="en-US" dirty="0"/>
            </a:br>
            <a:r>
              <a:rPr lang="en-US" dirty="0"/>
              <a:t>sacred music.</a:t>
            </a:r>
          </a:p>
        </p:txBody>
      </p:sp>
      <p:pic>
        <p:nvPicPr>
          <p:cNvPr id="35" name="Picture 34" descr="Logo&#10;&#10;Description automatically generated">
            <a:extLst>
              <a:ext uri="{FF2B5EF4-FFF2-40B4-BE49-F238E27FC236}">
                <a16:creationId xmlns:a16="http://schemas.microsoft.com/office/drawing/2014/main" id="{5B50B7C4-CD88-41FD-8D9F-0634389539E7}"/>
              </a:ext>
            </a:extLst>
          </p:cNvPr>
          <p:cNvPicPr>
            <a:picLocks noChangeAspect="1"/>
          </p:cNvPicPr>
          <p:nvPr userDrawn="1"/>
        </p:nvPicPr>
        <p:blipFill rotWithShape="1">
          <a:blip r:embed="rId4"/>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51359070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5DE54538-7A51-4829-84F2-1B587B76E3A6}"/>
              </a:ext>
            </a:extLst>
          </p:cNvPr>
          <p:cNvSpPr/>
          <p:nvPr userDrawn="1"/>
        </p:nvSpPr>
        <p:spPr>
          <a:xfrm>
            <a:off x="0" y="0"/>
            <a:ext cx="9144000" cy="4892040"/>
          </a:xfrm>
          <a:prstGeom prst="rect">
            <a:avLst/>
          </a:prstGeom>
          <a:solidFill>
            <a:schemeClr val="accent3"/>
          </a:solidFill>
          <a:ln w="12700">
            <a:miter lim="400000"/>
          </a:ln>
        </p:spPr>
        <p:txBody>
          <a:bodyPr lIns="27432" tIns="27432" rIns="27432" bIns="27432" anchor="ctr"/>
          <a:lstStyle/>
          <a:p>
            <a:endParaRPr sz="675" dirty="0">
              <a:latin typeface="Arial" panose="020B0604020202020204" pitchFamily="34" charset="0"/>
              <a:cs typeface="Arial" panose="020B0604020202020204" pitchFamily="34" charset="0"/>
            </a:endParaRPr>
          </a:p>
        </p:txBody>
      </p:sp>
      <p:sp>
        <p:nvSpPr>
          <p:cNvPr id="19" name="Text Placeholder 3">
            <a:extLst>
              <a:ext uri="{FF2B5EF4-FFF2-40B4-BE49-F238E27FC236}">
                <a16:creationId xmlns:a16="http://schemas.microsoft.com/office/drawing/2014/main" id="{3262785A-5F28-4E85-A7CB-FBDAD822A678}"/>
              </a:ext>
            </a:extLst>
          </p:cNvPr>
          <p:cNvSpPr>
            <a:spLocks noGrp="1"/>
          </p:cNvSpPr>
          <p:nvPr>
            <p:ph type="body" sz="quarter" idx="13" hasCustomPrompt="1"/>
          </p:nvPr>
        </p:nvSpPr>
        <p:spPr>
          <a:xfrm>
            <a:off x="263070" y="1187648"/>
            <a:ext cx="4114800" cy="3119438"/>
          </a:xfrm>
          <a:prstGeom prst="rect">
            <a:avLst/>
          </a:prstGeom>
        </p:spPr>
        <p:txBody>
          <a:bodyPr/>
          <a:lstStyle>
            <a:lvl1pPr marL="0" indent="0">
              <a:buNone/>
              <a:defRPr sz="2600">
                <a:solidFill>
                  <a:schemeClr val="bg1"/>
                </a:solidFill>
                <a:latin typeface="Arial" panose="020B0604020202020204" pitchFamily="34" charset="0"/>
                <a:cs typeface="Arial" panose="020B0604020202020204" pitchFamily="34" charset="0"/>
              </a:defRPr>
            </a:lvl1pPr>
            <a:lvl2pPr marL="190412" indent="0">
              <a:buNone/>
              <a:defRPr sz="3225">
                <a:solidFill>
                  <a:srgbClr val="4182FF"/>
                </a:solidFill>
              </a:defRPr>
            </a:lvl2pPr>
            <a:lvl3pPr marL="380825" indent="0">
              <a:buNone/>
              <a:defRPr sz="3225">
                <a:solidFill>
                  <a:srgbClr val="4182FF"/>
                </a:solidFill>
              </a:defRPr>
            </a:lvl3pPr>
            <a:lvl4pPr marL="571237" indent="0">
              <a:buNone/>
              <a:defRPr sz="3225">
                <a:solidFill>
                  <a:srgbClr val="4182FF"/>
                </a:solidFill>
              </a:defRPr>
            </a:lvl4pPr>
            <a:lvl5pPr marL="761649" indent="0">
              <a:buNone/>
              <a:defRPr sz="3225">
                <a:solidFill>
                  <a:srgbClr val="4182FF"/>
                </a:solidFill>
              </a:defRPr>
            </a:lvl5pPr>
          </a:lstStyle>
          <a:p>
            <a:pPr lvl="0"/>
            <a:r>
              <a:rPr lang="en-US" dirty="0"/>
              <a:t>Section</a:t>
            </a:r>
          </a:p>
          <a:p>
            <a:pPr lvl="0"/>
            <a:r>
              <a:rPr lang="en-US" dirty="0"/>
              <a:t>Section</a:t>
            </a:r>
          </a:p>
          <a:p>
            <a:pPr lvl="0"/>
            <a:r>
              <a:rPr lang="en-US" dirty="0"/>
              <a:t>This Section</a:t>
            </a:r>
          </a:p>
          <a:p>
            <a:pPr lvl="0"/>
            <a:r>
              <a:rPr lang="en-US" dirty="0"/>
              <a:t>Section</a:t>
            </a:r>
          </a:p>
          <a:p>
            <a:pPr lvl="0"/>
            <a:r>
              <a:rPr lang="en-US" dirty="0"/>
              <a:t>Section</a:t>
            </a:r>
          </a:p>
          <a:p>
            <a:pPr lvl="0"/>
            <a:r>
              <a:rPr lang="en-US" dirty="0"/>
              <a:t>Section</a:t>
            </a:r>
          </a:p>
        </p:txBody>
      </p:sp>
      <p:sp>
        <p:nvSpPr>
          <p:cNvPr id="20" name="Text Placeholder 3">
            <a:extLst>
              <a:ext uri="{FF2B5EF4-FFF2-40B4-BE49-F238E27FC236}">
                <a16:creationId xmlns:a16="http://schemas.microsoft.com/office/drawing/2014/main" id="{32203E6D-C103-4E35-A462-63F8E3E440B9}"/>
              </a:ext>
            </a:extLst>
          </p:cNvPr>
          <p:cNvSpPr>
            <a:spLocks noGrp="1"/>
          </p:cNvSpPr>
          <p:nvPr>
            <p:ph type="body" sz="quarter" idx="14" hasCustomPrompt="1"/>
          </p:nvPr>
        </p:nvSpPr>
        <p:spPr>
          <a:xfrm>
            <a:off x="4776946" y="1187648"/>
            <a:ext cx="4114800" cy="3119438"/>
          </a:xfrm>
          <a:prstGeom prst="rect">
            <a:avLst/>
          </a:prstGeom>
        </p:spPr>
        <p:txBody>
          <a:bodyPr/>
          <a:lstStyle>
            <a:lvl1pPr marL="0" indent="0">
              <a:buNone/>
              <a:defRPr sz="2600">
                <a:solidFill>
                  <a:schemeClr val="bg1"/>
                </a:solidFill>
                <a:latin typeface="Arial" panose="020B0604020202020204" pitchFamily="34" charset="0"/>
                <a:cs typeface="Arial" panose="020B0604020202020204" pitchFamily="34" charset="0"/>
              </a:defRPr>
            </a:lvl1pPr>
            <a:lvl2pPr marL="190412" indent="0">
              <a:buNone/>
              <a:defRPr sz="3225">
                <a:solidFill>
                  <a:srgbClr val="4182FF"/>
                </a:solidFill>
              </a:defRPr>
            </a:lvl2pPr>
            <a:lvl3pPr marL="380825" indent="0">
              <a:buNone/>
              <a:defRPr sz="3225">
                <a:solidFill>
                  <a:srgbClr val="4182FF"/>
                </a:solidFill>
              </a:defRPr>
            </a:lvl3pPr>
            <a:lvl4pPr marL="571237" indent="0">
              <a:buNone/>
              <a:defRPr sz="3225">
                <a:solidFill>
                  <a:srgbClr val="4182FF"/>
                </a:solidFill>
              </a:defRPr>
            </a:lvl4pPr>
            <a:lvl5pPr marL="761649" indent="0">
              <a:buNone/>
              <a:defRPr sz="3225">
                <a:solidFill>
                  <a:srgbClr val="4182FF"/>
                </a:solidFill>
              </a:defRPr>
            </a:lvl5pPr>
          </a:lstStyle>
          <a:p>
            <a:pPr lvl="0"/>
            <a:r>
              <a:rPr lang="en-US" dirty="0"/>
              <a:t>Section</a:t>
            </a:r>
          </a:p>
          <a:p>
            <a:pPr lvl="0"/>
            <a:r>
              <a:rPr lang="en-US" dirty="0"/>
              <a:t>Section</a:t>
            </a:r>
          </a:p>
          <a:p>
            <a:pPr lvl="0"/>
            <a:r>
              <a:rPr lang="en-US" dirty="0"/>
              <a:t>This Section</a:t>
            </a:r>
          </a:p>
          <a:p>
            <a:pPr lvl="0"/>
            <a:r>
              <a:rPr lang="en-US" dirty="0"/>
              <a:t>Section</a:t>
            </a:r>
          </a:p>
          <a:p>
            <a:pPr lvl="0"/>
            <a:r>
              <a:rPr lang="en-US" dirty="0"/>
              <a:t>Section</a:t>
            </a:r>
          </a:p>
          <a:p>
            <a:pPr lvl="0"/>
            <a:r>
              <a:rPr lang="en-US" dirty="0"/>
              <a:t>Section</a:t>
            </a:r>
          </a:p>
        </p:txBody>
      </p:sp>
      <p:sp>
        <p:nvSpPr>
          <p:cNvPr id="47" name="Title 1"/>
          <p:cNvSpPr>
            <a:spLocks noGrp="1"/>
          </p:cNvSpPr>
          <p:nvPr>
            <p:ph type="ctrTitle" hasCustomPrompt="1"/>
          </p:nvPr>
        </p:nvSpPr>
        <p:spPr>
          <a:xfrm>
            <a:off x="268954" y="258807"/>
            <a:ext cx="8622792" cy="909593"/>
          </a:xfrm>
          <a:prstGeom prst="rect">
            <a:avLst/>
          </a:prstGeom>
          <a:noFill/>
        </p:spPr>
        <p:txBody>
          <a:bodyPr wrap="square" lIns="0" rtlCol="0" anchor="t" anchorCtr="0">
            <a:noAutofit/>
          </a:bodyPr>
          <a:lstStyle>
            <a:lvl1pPr marL="0" algn="l">
              <a:lnSpc>
                <a:spcPct val="100000"/>
              </a:lnSpc>
              <a:tabLst>
                <a:tab pos="457200" algn="l"/>
              </a:tabLst>
              <a:defRPr lang="en-US" sz="2400" u="none" dirty="0">
                <a:solidFill>
                  <a:schemeClr val="bg1"/>
                </a:solidFill>
                <a:latin typeface="Arial" panose="020B0604020202020204" pitchFamily="34" charset="0"/>
                <a:ea typeface="+mn-ea"/>
                <a:cs typeface="Arial" panose="020B0604020202020204" pitchFamily="34" charset="0"/>
              </a:defRPr>
            </a:lvl1pPr>
          </a:lstStyle>
          <a:p>
            <a:pPr marL="0" lvl="0" algn="l"/>
            <a:r>
              <a:rPr lang="en-US" dirty="0"/>
              <a:t>CONTENTS</a:t>
            </a: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71948" y="4978614"/>
            <a:ext cx="503788" cy="94721"/>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17" name="Picture 16" descr="Logo&#10;&#10;Description automatically generated">
            <a:extLst>
              <a:ext uri="{FF2B5EF4-FFF2-40B4-BE49-F238E27FC236}">
                <a16:creationId xmlns:a16="http://schemas.microsoft.com/office/drawing/2014/main" id="{AD5A2BAA-92A5-49C2-8562-048F5F55E67B}"/>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697077880"/>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_4">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9" name="Google Shape;145;p26">
            <a:extLst>
              <a:ext uri="{FF2B5EF4-FFF2-40B4-BE49-F238E27FC236}">
                <a16:creationId xmlns:a16="http://schemas.microsoft.com/office/drawing/2014/main" id="{822DF460-27F4-4208-85F4-2F4F2CC7D708}"/>
              </a:ext>
            </a:extLst>
          </p:cNvPr>
          <p:cNvSpPr/>
          <p:nvPr userDrawn="1"/>
        </p:nvSpPr>
        <p:spPr>
          <a:xfrm>
            <a:off x="-5768583" y="-7000875"/>
            <a:ext cx="11887200" cy="11887200"/>
          </a:xfrm>
          <a:prstGeom prst="ellipse">
            <a:avLst/>
          </a:prstGeom>
          <a:solidFill>
            <a:schemeClr val="tx1"/>
          </a:solidFill>
          <a:ln w="12700">
            <a:noFill/>
            <a:miter lim="400000"/>
          </a:ln>
          <a:effectLst/>
        </p:spPr>
        <p:txBody>
          <a:bodyPr lIns="27432" tIns="27432" rIns="27432" bIns="27432" anchor="ctr"/>
          <a:lstStyle/>
          <a:p>
            <a:pPr>
              <a:defRPr sz="3400">
                <a:latin typeface="Proxima Nova"/>
                <a:ea typeface="Proxima Nova"/>
                <a:cs typeface="Proxima Nova"/>
                <a:sym typeface="Proxima Nova"/>
              </a:defRPr>
            </a:pPr>
            <a:endParaRPr sz="1275" b="0" i="0" dirty="0">
              <a:latin typeface="Arial" panose="020B0604020202020204" pitchFamily="34" charset="0"/>
              <a:cs typeface="Arial" panose="020B0604020202020204" pitchFamily="34" charset="0"/>
            </a:endParaRPr>
          </a:p>
        </p:txBody>
      </p:sp>
      <p:sp>
        <p:nvSpPr>
          <p:cNvPr id="30" name="Google Shape;99;p18">
            <a:extLst>
              <a:ext uri="{FF2B5EF4-FFF2-40B4-BE49-F238E27FC236}">
                <a16:creationId xmlns:a16="http://schemas.microsoft.com/office/drawing/2014/main" id="{0F8966D2-D8FA-4D5C-9ADE-D78F83EF239A}"/>
              </a:ext>
            </a:extLst>
          </p:cNvPr>
          <p:cNvSpPr/>
          <p:nvPr userDrawn="1"/>
        </p:nvSpPr>
        <p:spPr>
          <a:xfrm>
            <a:off x="4756705" y="1381125"/>
            <a:ext cx="2381250" cy="2381250"/>
          </a:xfrm>
          <a:prstGeom prst="ellipse">
            <a:avLst/>
          </a:prstGeom>
          <a:solidFill>
            <a:schemeClr val="bg2">
              <a:lumMod val="90000"/>
            </a:schemeClr>
          </a:solidFill>
          <a:ln w="12700" cap="flat">
            <a:noFill/>
            <a:miter lim="400000"/>
          </a:ln>
          <a:effectLst/>
        </p:spPr>
        <p:txBody>
          <a:bodyPr wrap="square" lIns="73151" tIns="73151" rIns="73151" bIns="73151" numCol="1" anchor="ctr">
            <a:noAutofit/>
          </a:bodyPr>
          <a:lstStyle/>
          <a:p>
            <a:pPr>
              <a:defRPr>
                <a:solidFill>
                  <a:srgbClr val="FFFFFF"/>
                </a:solidFill>
                <a:latin typeface="Proxima Nova"/>
                <a:ea typeface="Proxima Nova"/>
                <a:cs typeface="Proxima Nova"/>
                <a:sym typeface="Proxima Nova"/>
              </a:defRPr>
            </a:pPr>
            <a:endParaRPr sz="675" b="0" i="0" dirty="0">
              <a:latin typeface="Arial" panose="020B0604020202020204" pitchFamily="34" charset="0"/>
              <a:cs typeface="Arial" panose="020B0604020202020204" pitchFamily="34" charset="0"/>
            </a:endParaRP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pic>
        <p:nvPicPr>
          <p:cNvPr id="54" name="Google Shape;2028;p246" descr="Google Shape;2028;p246">
            <a:extLst>
              <a:ext uri="{FF2B5EF4-FFF2-40B4-BE49-F238E27FC236}">
                <a16:creationId xmlns:a16="http://schemas.microsoft.com/office/drawing/2014/main" id="{B452A709-B630-4488-8718-4A940A35AFCB}"/>
              </a:ext>
            </a:extLst>
          </p:cNvPr>
          <p:cNvPicPr>
            <a:picLocks noChangeAspect="1"/>
          </p:cNvPicPr>
          <p:nvPr userDrawn="1"/>
        </p:nvPicPr>
        <p:blipFill>
          <a:blip r:embed="rId2"/>
          <a:stretch>
            <a:fillRect/>
          </a:stretch>
        </p:blipFill>
        <p:spPr>
          <a:xfrm>
            <a:off x="-748425" y="1384935"/>
            <a:ext cx="2377440" cy="237744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ln>
        </p:spPr>
      </p:pic>
      <p:sp>
        <p:nvSpPr>
          <p:cNvPr id="57" name="Google Shape;2034;p246">
            <a:extLst>
              <a:ext uri="{FF2B5EF4-FFF2-40B4-BE49-F238E27FC236}">
                <a16:creationId xmlns:a16="http://schemas.microsoft.com/office/drawing/2014/main" id="{EDD1F649-7441-4554-8399-E7C18E6EB5EB}"/>
              </a:ext>
            </a:extLst>
          </p:cNvPr>
          <p:cNvSpPr/>
          <p:nvPr userDrawn="1"/>
        </p:nvSpPr>
        <p:spPr>
          <a:xfrm>
            <a:off x="4526280" y="2526030"/>
            <a:ext cx="91440" cy="91440"/>
          </a:xfrm>
          <a:prstGeom prst="ellipse">
            <a:avLst/>
          </a:prstGeom>
          <a:solidFill>
            <a:schemeClr val="bg1"/>
          </a:solidFill>
          <a:ln w="12700">
            <a:miter lim="400000"/>
          </a:ln>
        </p:spPr>
        <p:txBody>
          <a:bodyPr tIns="34290" bIns="34290" anchor="ctr"/>
          <a:lstStyle/>
          <a:p>
            <a:pPr algn="ctr" defTabSz="685800">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58" name="Google Shape;2034;p246">
            <a:extLst>
              <a:ext uri="{FF2B5EF4-FFF2-40B4-BE49-F238E27FC236}">
                <a16:creationId xmlns:a16="http://schemas.microsoft.com/office/drawing/2014/main" id="{58AF8596-CB14-4618-A131-EB827CB3BACC}"/>
              </a:ext>
            </a:extLst>
          </p:cNvPr>
          <p:cNvSpPr/>
          <p:nvPr userDrawn="1"/>
        </p:nvSpPr>
        <p:spPr>
          <a:xfrm>
            <a:off x="1771810" y="2526030"/>
            <a:ext cx="91440" cy="91440"/>
          </a:xfrm>
          <a:prstGeom prst="ellipse">
            <a:avLst/>
          </a:prstGeom>
          <a:solidFill>
            <a:schemeClr val="bg1"/>
          </a:solidFill>
          <a:ln w="12700">
            <a:miter lim="400000"/>
          </a:ln>
        </p:spPr>
        <p:txBody>
          <a:bodyPr tIns="34290" bIns="34290" anchor="ctr"/>
          <a:lstStyle/>
          <a:p>
            <a:pPr lvl="0" algn="ctr" defTabSz="685800"/>
            <a:endParaRPr sz="1350">
              <a:solidFill>
                <a:srgbClr val="FFFFFF"/>
              </a:solidFill>
              <a:latin typeface="Arial" panose="020B0604020202020204" pitchFamily="34" charset="0"/>
              <a:cs typeface="Arial" panose="020B0604020202020204" pitchFamily="34" charset="0"/>
            </a:endParaRPr>
          </a:p>
        </p:txBody>
      </p:sp>
      <p:sp>
        <p:nvSpPr>
          <p:cNvPr id="63" name="Google Shape;99;p18">
            <a:extLst>
              <a:ext uri="{FF2B5EF4-FFF2-40B4-BE49-F238E27FC236}">
                <a16:creationId xmlns:a16="http://schemas.microsoft.com/office/drawing/2014/main" id="{769A5391-D695-4531-AEC8-18DBE3FB246C}"/>
              </a:ext>
            </a:extLst>
          </p:cNvPr>
          <p:cNvSpPr/>
          <p:nvPr userDrawn="1"/>
        </p:nvSpPr>
        <p:spPr>
          <a:xfrm>
            <a:off x="2012603" y="1381125"/>
            <a:ext cx="2381250" cy="2381250"/>
          </a:xfrm>
          <a:prstGeom prst="ellipse">
            <a:avLst/>
          </a:prstGeom>
          <a:solidFill>
            <a:schemeClr val="bg2">
              <a:lumMod val="90000"/>
            </a:schemeClr>
          </a:solidFill>
          <a:ln w="12700" cap="flat">
            <a:noFill/>
            <a:miter lim="400000"/>
          </a:ln>
          <a:effectLst/>
        </p:spPr>
        <p:txBody>
          <a:bodyPr wrap="square" lIns="73151" tIns="73151" rIns="73151" bIns="73151" numCol="1" anchor="ctr">
            <a:noAutofit/>
          </a:bodyPr>
          <a:lstStyle/>
          <a:p>
            <a:pPr>
              <a:defRPr>
                <a:solidFill>
                  <a:srgbClr val="FFFFFF"/>
                </a:solidFill>
                <a:latin typeface="Proxima Nova"/>
                <a:ea typeface="Proxima Nova"/>
                <a:cs typeface="Proxima Nova"/>
                <a:sym typeface="Proxima Nova"/>
              </a:defRPr>
            </a:pPr>
            <a:endParaRPr sz="675" b="0" i="0" dirty="0">
              <a:latin typeface="Arial" panose="020B0604020202020204" pitchFamily="34" charset="0"/>
              <a:cs typeface="Arial" panose="020B0604020202020204" pitchFamily="34" charset="0"/>
            </a:endParaRPr>
          </a:p>
        </p:txBody>
      </p:sp>
      <p:sp>
        <p:nvSpPr>
          <p:cNvPr id="64" name="Google Shape;2044;p247">
            <a:extLst>
              <a:ext uri="{FF2B5EF4-FFF2-40B4-BE49-F238E27FC236}">
                <a16:creationId xmlns:a16="http://schemas.microsoft.com/office/drawing/2014/main" id="{F6CFBEE6-75FC-4DEB-B088-EFD3EEF81921}"/>
              </a:ext>
            </a:extLst>
          </p:cNvPr>
          <p:cNvSpPr/>
          <p:nvPr userDrawn="1"/>
        </p:nvSpPr>
        <p:spPr>
          <a:xfrm>
            <a:off x="2259424" y="1627946"/>
            <a:ext cx="1887608" cy="1887608"/>
          </a:xfrm>
          <a:prstGeom prst="ellipse">
            <a:avLst/>
          </a:prstGeom>
          <a:solidFill>
            <a:srgbClr val="FFFFFF"/>
          </a:solidFill>
          <a:ln w="12700" cap="flat">
            <a:noFill/>
            <a:miter lim="400000"/>
          </a:ln>
          <a:effectLst/>
        </p:spPr>
        <p:txBody>
          <a:bodyPr wrap="square" lIns="73151" tIns="73151" rIns="73151" bIns="73151" numCol="1" anchor="ctr">
            <a:noAutofit/>
          </a:bodyPr>
          <a:lstStyle/>
          <a:p>
            <a:pPr algn="ctr">
              <a:defRPr sz="3400">
                <a:solidFill>
                  <a:srgbClr val="FFFFFF"/>
                </a:solidFill>
                <a:latin typeface="Proxima Nova"/>
                <a:ea typeface="Proxima Nova"/>
                <a:cs typeface="Proxima Nova"/>
                <a:sym typeface="Proxima Nova"/>
              </a:defRPr>
            </a:pPr>
            <a:endParaRPr sz="1275" b="0" i="0" dirty="0">
              <a:latin typeface="Arial" panose="020B0604020202020204" pitchFamily="34" charset="0"/>
              <a:cs typeface="Arial" panose="020B0604020202020204" pitchFamily="34" charset="0"/>
            </a:endParaRPr>
          </a:p>
        </p:txBody>
      </p:sp>
      <p:sp>
        <p:nvSpPr>
          <p:cNvPr id="65" name="Text Placeholder 13">
            <a:extLst>
              <a:ext uri="{FF2B5EF4-FFF2-40B4-BE49-F238E27FC236}">
                <a16:creationId xmlns:a16="http://schemas.microsoft.com/office/drawing/2014/main" id="{648130F1-DC99-4E98-BDCD-29B13268BFE5}"/>
              </a:ext>
            </a:extLst>
          </p:cNvPr>
          <p:cNvSpPr>
            <a:spLocks noGrp="1"/>
          </p:cNvSpPr>
          <p:nvPr>
            <p:ph type="body" sz="quarter" idx="20" hasCustomPrompt="1"/>
          </p:nvPr>
        </p:nvSpPr>
        <p:spPr>
          <a:xfrm>
            <a:off x="2812219" y="2015452"/>
            <a:ext cx="782018" cy="154745"/>
          </a:xfrm>
          <a:prstGeom prst="rect">
            <a:avLst/>
          </a:prstGeom>
        </p:spPr>
        <p:txBody>
          <a:bodyPr anchor="ctr"/>
          <a:lstStyle>
            <a:lvl1pPr marL="0" indent="0" algn="ctr">
              <a:buNone/>
              <a:defRPr sz="16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2020</a:t>
            </a:r>
          </a:p>
        </p:txBody>
      </p:sp>
      <p:sp>
        <p:nvSpPr>
          <p:cNvPr id="66" name="Text Placeholder 19">
            <a:extLst>
              <a:ext uri="{FF2B5EF4-FFF2-40B4-BE49-F238E27FC236}">
                <a16:creationId xmlns:a16="http://schemas.microsoft.com/office/drawing/2014/main" id="{6FF84915-2710-4ECF-AE23-BC159657978B}"/>
              </a:ext>
            </a:extLst>
          </p:cNvPr>
          <p:cNvSpPr>
            <a:spLocks noGrp="1"/>
          </p:cNvSpPr>
          <p:nvPr>
            <p:ph type="body" sz="quarter" idx="21" hasCustomPrompt="1"/>
          </p:nvPr>
        </p:nvSpPr>
        <p:spPr>
          <a:xfrm>
            <a:off x="2391418" y="2417018"/>
            <a:ext cx="1623620" cy="518427"/>
          </a:xfrm>
          <a:prstGeom prst="rect">
            <a:avLst/>
          </a:prstGeom>
        </p:spPr>
        <p:txBody>
          <a:bodyPr/>
          <a:lstStyle>
            <a:lvl1pPr marL="0" indent="0" algn="ctr">
              <a:lnSpc>
                <a:spcPct val="100000"/>
              </a:lnSpc>
              <a:buNone/>
              <a:defRPr sz="750">
                <a:latin typeface="Arial" panose="020B0604020202020204" pitchFamily="34" charset="0"/>
                <a:cs typeface="Arial" panose="020B0604020202020204" pitchFamily="34" charset="0"/>
              </a:defRPr>
            </a:lvl1pPr>
            <a:lvl2pPr marL="190412" indent="0" algn="ctr">
              <a:buNone/>
              <a:defRPr sz="750">
                <a:latin typeface="Arial" panose="020B0604020202020204" pitchFamily="34" charset="0"/>
                <a:cs typeface="Arial" panose="020B0604020202020204" pitchFamily="34" charset="0"/>
              </a:defRPr>
            </a:lvl2pPr>
            <a:lvl3pPr marL="380825" indent="0" algn="ctr">
              <a:buNone/>
              <a:defRPr sz="750">
                <a:latin typeface="Arial" panose="020B0604020202020204" pitchFamily="34" charset="0"/>
                <a:cs typeface="Arial" panose="020B0604020202020204" pitchFamily="34" charset="0"/>
              </a:defRPr>
            </a:lvl3pPr>
            <a:lvl4pPr marL="571237" indent="0" algn="ctr">
              <a:buNone/>
              <a:defRPr sz="750">
                <a:latin typeface="Arial" panose="020B0604020202020204" pitchFamily="34" charset="0"/>
                <a:cs typeface="Arial" panose="020B0604020202020204" pitchFamily="34" charset="0"/>
              </a:defRPr>
            </a:lvl4pPr>
            <a:lvl5pPr marL="761649" indent="0" algn="ctr">
              <a:buNone/>
              <a:defRPr sz="750">
                <a:latin typeface="Arial" panose="020B0604020202020204" pitchFamily="34" charset="0"/>
                <a:cs typeface="Arial" panose="020B0604020202020204" pitchFamily="34" charset="0"/>
              </a:defRPr>
            </a:lvl5pPr>
          </a:lstStyle>
          <a:p>
            <a:r>
              <a:rPr lang="en-US" dirty="0"/>
              <a:t>A peep at some distant orb has power to raise and purify </a:t>
            </a:r>
            <a:br>
              <a:rPr lang="en-US" dirty="0"/>
            </a:br>
            <a:r>
              <a:rPr lang="en-US" dirty="0"/>
              <a:t>our thoughts like a strain of </a:t>
            </a:r>
            <a:br>
              <a:rPr lang="en-US" dirty="0"/>
            </a:br>
            <a:r>
              <a:rPr lang="en-US" dirty="0"/>
              <a:t>sacred music.</a:t>
            </a:r>
          </a:p>
        </p:txBody>
      </p:sp>
      <p:sp>
        <p:nvSpPr>
          <p:cNvPr id="67" name="Google Shape;2044;p247">
            <a:extLst>
              <a:ext uri="{FF2B5EF4-FFF2-40B4-BE49-F238E27FC236}">
                <a16:creationId xmlns:a16="http://schemas.microsoft.com/office/drawing/2014/main" id="{79A7337A-09A6-4701-96E2-7235DAB6C716}"/>
              </a:ext>
            </a:extLst>
          </p:cNvPr>
          <p:cNvSpPr/>
          <p:nvPr userDrawn="1"/>
        </p:nvSpPr>
        <p:spPr>
          <a:xfrm>
            <a:off x="5005431" y="1627946"/>
            <a:ext cx="1887608" cy="1887608"/>
          </a:xfrm>
          <a:prstGeom prst="ellipse">
            <a:avLst/>
          </a:prstGeom>
          <a:solidFill>
            <a:srgbClr val="FFFFFF"/>
          </a:solidFill>
          <a:ln w="12700" cap="flat">
            <a:noFill/>
            <a:miter lim="400000"/>
          </a:ln>
          <a:effectLst/>
        </p:spPr>
        <p:txBody>
          <a:bodyPr wrap="square" lIns="73151" tIns="73151" rIns="73151" bIns="73151" numCol="1" anchor="ctr">
            <a:noAutofit/>
          </a:bodyPr>
          <a:lstStyle/>
          <a:p>
            <a:pPr algn="ctr">
              <a:defRPr sz="3400">
                <a:solidFill>
                  <a:srgbClr val="FFFFFF"/>
                </a:solidFill>
                <a:latin typeface="Proxima Nova"/>
                <a:ea typeface="Proxima Nova"/>
                <a:cs typeface="Proxima Nova"/>
                <a:sym typeface="Proxima Nova"/>
              </a:defRPr>
            </a:pPr>
            <a:endParaRPr sz="1275" b="0" i="0" dirty="0">
              <a:latin typeface="Arial" panose="020B0604020202020204" pitchFamily="34" charset="0"/>
              <a:cs typeface="Arial" panose="020B0604020202020204" pitchFamily="34" charset="0"/>
            </a:endParaRPr>
          </a:p>
        </p:txBody>
      </p:sp>
      <p:sp>
        <p:nvSpPr>
          <p:cNvPr id="68" name="Text Placeholder 13">
            <a:extLst>
              <a:ext uri="{FF2B5EF4-FFF2-40B4-BE49-F238E27FC236}">
                <a16:creationId xmlns:a16="http://schemas.microsoft.com/office/drawing/2014/main" id="{C3E0011C-6DF8-4338-AC86-2C78ABEF8176}"/>
              </a:ext>
            </a:extLst>
          </p:cNvPr>
          <p:cNvSpPr>
            <a:spLocks noGrp="1"/>
          </p:cNvSpPr>
          <p:nvPr>
            <p:ph type="body" sz="quarter" idx="22" hasCustomPrompt="1"/>
          </p:nvPr>
        </p:nvSpPr>
        <p:spPr>
          <a:xfrm>
            <a:off x="5558226" y="2015452"/>
            <a:ext cx="782018" cy="154745"/>
          </a:xfrm>
          <a:prstGeom prst="rect">
            <a:avLst/>
          </a:prstGeom>
        </p:spPr>
        <p:txBody>
          <a:bodyPr anchor="ctr"/>
          <a:lstStyle>
            <a:lvl1pPr marL="0" indent="0" algn="ctr">
              <a:buNone/>
              <a:defRPr sz="16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2021</a:t>
            </a:r>
          </a:p>
        </p:txBody>
      </p:sp>
      <p:sp>
        <p:nvSpPr>
          <p:cNvPr id="69" name="Text Placeholder 19">
            <a:extLst>
              <a:ext uri="{FF2B5EF4-FFF2-40B4-BE49-F238E27FC236}">
                <a16:creationId xmlns:a16="http://schemas.microsoft.com/office/drawing/2014/main" id="{3C7AACEB-D986-4D53-9DC6-09C583FE4D68}"/>
              </a:ext>
            </a:extLst>
          </p:cNvPr>
          <p:cNvSpPr>
            <a:spLocks noGrp="1"/>
          </p:cNvSpPr>
          <p:nvPr>
            <p:ph type="body" sz="quarter" idx="23" hasCustomPrompt="1"/>
          </p:nvPr>
        </p:nvSpPr>
        <p:spPr>
          <a:xfrm>
            <a:off x="5137425" y="2417018"/>
            <a:ext cx="1623620" cy="518427"/>
          </a:xfrm>
          <a:prstGeom prst="rect">
            <a:avLst/>
          </a:prstGeom>
        </p:spPr>
        <p:txBody>
          <a:bodyPr/>
          <a:lstStyle>
            <a:lvl1pPr marL="0" indent="0" algn="ctr">
              <a:lnSpc>
                <a:spcPct val="100000"/>
              </a:lnSpc>
              <a:buNone/>
              <a:defRPr sz="750">
                <a:latin typeface="Arial" panose="020B0604020202020204" pitchFamily="34" charset="0"/>
                <a:cs typeface="Arial" panose="020B0604020202020204" pitchFamily="34" charset="0"/>
              </a:defRPr>
            </a:lvl1pPr>
            <a:lvl2pPr marL="190412" indent="0" algn="ctr">
              <a:buNone/>
              <a:defRPr sz="750">
                <a:latin typeface="Arial" panose="020B0604020202020204" pitchFamily="34" charset="0"/>
                <a:cs typeface="Arial" panose="020B0604020202020204" pitchFamily="34" charset="0"/>
              </a:defRPr>
            </a:lvl2pPr>
            <a:lvl3pPr marL="380825" indent="0" algn="ctr">
              <a:buNone/>
              <a:defRPr sz="750">
                <a:latin typeface="Arial" panose="020B0604020202020204" pitchFamily="34" charset="0"/>
                <a:cs typeface="Arial" panose="020B0604020202020204" pitchFamily="34" charset="0"/>
              </a:defRPr>
            </a:lvl3pPr>
            <a:lvl4pPr marL="571237" indent="0" algn="ctr">
              <a:buNone/>
              <a:defRPr sz="750">
                <a:latin typeface="Arial" panose="020B0604020202020204" pitchFamily="34" charset="0"/>
                <a:cs typeface="Arial" panose="020B0604020202020204" pitchFamily="34" charset="0"/>
              </a:defRPr>
            </a:lvl4pPr>
            <a:lvl5pPr marL="761649" indent="0" algn="ctr">
              <a:buNone/>
              <a:defRPr sz="750">
                <a:latin typeface="Arial" panose="020B0604020202020204" pitchFamily="34" charset="0"/>
                <a:cs typeface="Arial" panose="020B0604020202020204" pitchFamily="34" charset="0"/>
              </a:defRPr>
            </a:lvl5pPr>
          </a:lstStyle>
          <a:p>
            <a:r>
              <a:rPr lang="en-US" dirty="0"/>
              <a:t>A peep at some distant orb has power to raise and purify </a:t>
            </a:r>
            <a:br>
              <a:rPr lang="en-US" dirty="0"/>
            </a:br>
            <a:r>
              <a:rPr lang="en-US" dirty="0"/>
              <a:t>our thoughts like a strain of </a:t>
            </a:r>
            <a:br>
              <a:rPr lang="en-US" dirty="0"/>
            </a:br>
            <a:r>
              <a:rPr lang="en-US" dirty="0"/>
              <a:t>sacred music.</a:t>
            </a:r>
          </a:p>
        </p:txBody>
      </p:sp>
      <p:pic>
        <p:nvPicPr>
          <p:cNvPr id="26" name="Picture 25" descr="Logo&#10;&#10;Description automatically generated">
            <a:extLst>
              <a:ext uri="{FF2B5EF4-FFF2-40B4-BE49-F238E27FC236}">
                <a16:creationId xmlns:a16="http://schemas.microsoft.com/office/drawing/2014/main" id="{DC7F886B-B13D-43F9-A720-8B834C0B3ECF}"/>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040276337"/>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6" name="Google Shape;2075;p249">
            <a:extLst>
              <a:ext uri="{FF2B5EF4-FFF2-40B4-BE49-F238E27FC236}">
                <a16:creationId xmlns:a16="http://schemas.microsoft.com/office/drawing/2014/main" id="{DDCDBDBA-FDBC-48AF-9A97-0611F9E82062}"/>
              </a:ext>
            </a:extLst>
          </p:cNvPr>
          <p:cNvSpPr/>
          <p:nvPr userDrawn="1"/>
        </p:nvSpPr>
        <p:spPr>
          <a:xfrm>
            <a:off x="3240156" y="1239906"/>
            <a:ext cx="2663688" cy="2663688"/>
          </a:xfrm>
          <a:prstGeom prst="ellipse">
            <a:avLst/>
          </a:prstGeom>
          <a:solidFill>
            <a:srgbClr val="C8D6E4">
              <a:alpha val="70000"/>
            </a:srgbClr>
          </a:solidFill>
          <a:ln w="12700">
            <a:miter lim="400000"/>
          </a:ln>
        </p:spPr>
        <p:txBody>
          <a:bodyPr tIns="34290" bIns="34290" anchor="ctr"/>
          <a:lstStyle/>
          <a:p>
            <a:pPr algn="ctr" defTabSz="685800">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pic>
        <p:nvPicPr>
          <p:cNvPr id="30" name="image71.jpeg" descr="image71.jpeg">
            <a:extLst>
              <a:ext uri="{FF2B5EF4-FFF2-40B4-BE49-F238E27FC236}">
                <a16:creationId xmlns:a16="http://schemas.microsoft.com/office/drawing/2014/main" id="{CB19FA05-6820-4997-929B-0C1D6AF74ADD}"/>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3635127" y="1634877"/>
            <a:ext cx="1873747" cy="18737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ln>
          <a:effectLst/>
        </p:spPr>
      </p:pic>
      <p:sp>
        <p:nvSpPr>
          <p:cNvPr id="31" name="Google Shape;2077;p249">
            <a:extLst>
              <a:ext uri="{FF2B5EF4-FFF2-40B4-BE49-F238E27FC236}">
                <a16:creationId xmlns:a16="http://schemas.microsoft.com/office/drawing/2014/main" id="{AC7DB904-83A2-4780-A78B-F8E813C5B133}"/>
              </a:ext>
            </a:extLst>
          </p:cNvPr>
          <p:cNvSpPr/>
          <p:nvPr userDrawn="1"/>
        </p:nvSpPr>
        <p:spPr>
          <a:xfrm flipH="1">
            <a:off x="4571999" y="3497580"/>
            <a:ext cx="0" cy="1645920"/>
          </a:xfrm>
          <a:prstGeom prst="line">
            <a:avLst/>
          </a:prstGeom>
          <a:ln w="12700">
            <a:solidFill>
              <a:schemeClr val="bg2">
                <a:lumMod val="50000"/>
              </a:schemeClr>
            </a:solidFill>
            <a:miter/>
          </a:ln>
        </p:spPr>
        <p:txBody>
          <a:bodyPr tIns="34290" bIns="34290"/>
          <a:lstStyle/>
          <a:p>
            <a:pPr defTabSz="685800">
              <a:defRPr sz="2800"/>
            </a:pPr>
            <a:endParaRPr sz="1050">
              <a:latin typeface="Arial" panose="020B0604020202020204" pitchFamily="34" charset="0"/>
              <a:cs typeface="Arial" panose="020B0604020202020204" pitchFamily="34" charset="0"/>
            </a:endParaRPr>
          </a:p>
        </p:txBody>
      </p:sp>
      <p:sp>
        <p:nvSpPr>
          <p:cNvPr id="32" name="Circle">
            <a:extLst>
              <a:ext uri="{FF2B5EF4-FFF2-40B4-BE49-F238E27FC236}">
                <a16:creationId xmlns:a16="http://schemas.microsoft.com/office/drawing/2014/main" id="{FB79DFFF-4854-4E2D-875C-A954EA863129}"/>
              </a:ext>
            </a:extLst>
          </p:cNvPr>
          <p:cNvSpPr/>
          <p:nvPr userDrawn="1"/>
        </p:nvSpPr>
        <p:spPr>
          <a:xfrm>
            <a:off x="3634740" y="1638300"/>
            <a:ext cx="1874520" cy="1874520"/>
          </a:xfrm>
          <a:prstGeom prst="ellipse">
            <a:avLst/>
          </a:prstGeom>
          <a:solidFill>
            <a:schemeClr val="tx2">
              <a:alpha val="77680"/>
            </a:schemeClr>
          </a:solidFill>
          <a:ln w="12700" cap="flat">
            <a:noFill/>
            <a:miter lim="400000"/>
          </a:ln>
          <a:effectLst/>
        </p:spPr>
        <p:txBody>
          <a:bodyPr wrap="square" lIns="34290" tIns="34290" rIns="34290" bIns="34290" numCol="1" anchor="ctr">
            <a:noAutofit/>
          </a:bodyPr>
          <a:lstStyle/>
          <a:p>
            <a:pPr algn="ctr" defTabSz="685800">
              <a:defRPr sz="2800">
                <a:latin typeface="Proxima Nova"/>
                <a:ea typeface="Proxima Nova"/>
                <a:cs typeface="Proxima Nova"/>
                <a:sym typeface="Proxima Nova"/>
              </a:defRPr>
            </a:pPr>
            <a:endParaRPr sz="1050" b="0" i="0" dirty="0">
              <a:latin typeface="Arial" panose="020B0604020202020204" pitchFamily="34" charset="0"/>
              <a:cs typeface="Arial" panose="020B0604020202020204" pitchFamily="34" charset="0"/>
            </a:endParaRPr>
          </a:p>
        </p:txBody>
      </p:sp>
      <p:sp>
        <p:nvSpPr>
          <p:cNvPr id="33" name="Text Placeholder 12">
            <a:extLst>
              <a:ext uri="{FF2B5EF4-FFF2-40B4-BE49-F238E27FC236}">
                <a16:creationId xmlns:a16="http://schemas.microsoft.com/office/drawing/2014/main" id="{4C183855-6011-4383-88E6-54B47EBDF653}"/>
              </a:ext>
            </a:extLst>
          </p:cNvPr>
          <p:cNvSpPr>
            <a:spLocks noGrp="1"/>
          </p:cNvSpPr>
          <p:nvPr userDrawn="1">
            <p:ph type="body" sz="quarter" idx="10" hasCustomPrompt="1"/>
          </p:nvPr>
        </p:nvSpPr>
        <p:spPr>
          <a:xfrm>
            <a:off x="3771900" y="2251651"/>
            <a:ext cx="1600200" cy="640199"/>
          </a:xfrm>
          <a:prstGeom prst="rect">
            <a:avLst/>
          </a:prstGeom>
        </p:spPr>
        <p:txBody>
          <a:bodyPr anchor="ctr"/>
          <a:lstStyle>
            <a:lvl1pPr marL="0" indent="0" algn="ctr">
              <a:lnSpc>
                <a:spcPct val="100000"/>
              </a:lnSpc>
              <a:spcBef>
                <a:spcPts val="0"/>
              </a:spcBef>
              <a:spcAft>
                <a:spcPts val="0"/>
              </a:spcAft>
              <a:buNone/>
              <a:defRPr sz="1800" b="1">
                <a:solidFill>
                  <a:schemeClr val="bg1"/>
                </a:solidFill>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dirty="0"/>
              <a:t>Start </a:t>
            </a:r>
          </a:p>
          <a:p>
            <a:pPr lvl="0"/>
            <a:r>
              <a:rPr lang="en-US" dirty="0"/>
              <a:t>Timeline</a:t>
            </a:r>
          </a:p>
        </p:txBody>
      </p:sp>
      <p:pic>
        <p:nvPicPr>
          <p:cNvPr id="22" name="Picture 21" descr="Logo&#10;&#10;Description automatically generated">
            <a:extLst>
              <a:ext uri="{FF2B5EF4-FFF2-40B4-BE49-F238E27FC236}">
                <a16:creationId xmlns:a16="http://schemas.microsoft.com/office/drawing/2014/main" id="{07D850AF-804A-43B1-9D62-F98FC7DE558C}"/>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117262678"/>
      </p:ext>
    </p:extLst>
  </p:cSld>
  <p:clrMapOvr>
    <a:masterClrMapping/>
  </p:clrMapOvr>
  <p:extLst>
    <p:ext uri="{DCECCB84-F9BA-43D5-87BE-67443E8EF086}">
      <p15:sldGuideLst xmlns:p15="http://schemas.microsoft.com/office/powerpoint/2012/main">
        <p15:guide id="2" pos="164" userDrawn="1">
          <p15:clr>
            <a:srgbClr val="FBAE40"/>
          </p15:clr>
        </p15:guide>
        <p15:guide id="3" orient="horz" pos="307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_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3" name="Google Shape;2086;p250">
            <a:extLst>
              <a:ext uri="{FF2B5EF4-FFF2-40B4-BE49-F238E27FC236}">
                <a16:creationId xmlns:a16="http://schemas.microsoft.com/office/drawing/2014/main" id="{E4D52A19-8F59-461C-AC64-7D8AE320BBE3}"/>
              </a:ext>
            </a:extLst>
          </p:cNvPr>
          <p:cNvSpPr/>
          <p:nvPr userDrawn="1"/>
        </p:nvSpPr>
        <p:spPr>
          <a:xfrm flipH="1">
            <a:off x="4581064" y="0"/>
            <a:ext cx="0" cy="5143499"/>
          </a:xfrm>
          <a:prstGeom prst="line">
            <a:avLst/>
          </a:prstGeom>
          <a:ln w="12700">
            <a:solidFill>
              <a:schemeClr val="bg2">
                <a:lumMod val="50000"/>
              </a:schemeClr>
            </a:solidFill>
            <a:miter/>
          </a:ln>
        </p:spPr>
        <p:txBody>
          <a:bodyPr tIns="34290" bIns="34290"/>
          <a:lstStyle/>
          <a:p>
            <a:pPr lvl="0" defTabSz="685800"/>
            <a:endParaRPr sz="1050">
              <a:latin typeface="Arial" panose="020B0604020202020204" pitchFamily="34" charset="0"/>
              <a:cs typeface="Arial" panose="020B0604020202020204" pitchFamily="34" charset="0"/>
            </a:endParaRPr>
          </a:p>
        </p:txBody>
      </p:sp>
      <p:sp>
        <p:nvSpPr>
          <p:cNvPr id="14" name="Circle">
            <a:extLst>
              <a:ext uri="{FF2B5EF4-FFF2-40B4-BE49-F238E27FC236}">
                <a16:creationId xmlns:a16="http://schemas.microsoft.com/office/drawing/2014/main" id="{4E968F4E-F3A3-4A8A-A5B8-80B0F7BC18B2}"/>
              </a:ext>
            </a:extLst>
          </p:cNvPr>
          <p:cNvSpPr/>
          <p:nvPr userDrawn="1"/>
        </p:nvSpPr>
        <p:spPr>
          <a:xfrm>
            <a:off x="4252198" y="765364"/>
            <a:ext cx="657732" cy="657732"/>
          </a:xfrm>
          <a:prstGeom prst="ellipse">
            <a:avLst/>
          </a:prstGeom>
          <a:solidFill>
            <a:srgbClr val="FFFFFF"/>
          </a:solidFill>
          <a:ln w="101600">
            <a:solidFill>
              <a:schemeClr val="tx2"/>
            </a:solidFill>
            <a:miter/>
          </a:ln>
        </p:spPr>
        <p:txBody>
          <a:bodyPr tIns="34290" bIns="34290" anchor="ctr"/>
          <a:lstStyle/>
          <a:p>
            <a:pPr algn="ctr" defTabSz="685800">
              <a:defRPr sz="2800"/>
            </a:pPr>
            <a:endParaRPr sz="1050"/>
          </a:p>
        </p:txBody>
      </p:sp>
      <p:sp>
        <p:nvSpPr>
          <p:cNvPr id="16" name="Circle">
            <a:extLst>
              <a:ext uri="{FF2B5EF4-FFF2-40B4-BE49-F238E27FC236}">
                <a16:creationId xmlns:a16="http://schemas.microsoft.com/office/drawing/2014/main" id="{A1869E60-E0E3-42D4-BC77-5FFBCDF53436}"/>
              </a:ext>
            </a:extLst>
          </p:cNvPr>
          <p:cNvSpPr/>
          <p:nvPr userDrawn="1"/>
        </p:nvSpPr>
        <p:spPr>
          <a:xfrm>
            <a:off x="4138877" y="2820544"/>
            <a:ext cx="884375" cy="884375"/>
          </a:xfrm>
          <a:prstGeom prst="ellipse">
            <a:avLst/>
          </a:prstGeom>
          <a:solidFill>
            <a:srgbClr val="FFFFFF"/>
          </a:solidFill>
          <a:ln w="101600">
            <a:solidFill>
              <a:schemeClr val="tx2"/>
            </a:solidFill>
            <a:miter/>
          </a:ln>
        </p:spPr>
        <p:txBody>
          <a:bodyPr tIns="34290" bIns="34290" anchor="ctr"/>
          <a:lstStyle/>
          <a:p>
            <a:pPr algn="ctr" defTabSz="685800">
              <a:defRPr sz="2800"/>
            </a:pPr>
            <a:endParaRPr sz="1050"/>
          </a:p>
        </p:txBody>
      </p:sp>
      <p:sp>
        <p:nvSpPr>
          <p:cNvPr id="22" name="Circle">
            <a:extLst>
              <a:ext uri="{FF2B5EF4-FFF2-40B4-BE49-F238E27FC236}">
                <a16:creationId xmlns:a16="http://schemas.microsoft.com/office/drawing/2014/main" id="{12A43C85-8361-4AC4-8C21-79A94ABB26D9}"/>
              </a:ext>
            </a:extLst>
          </p:cNvPr>
          <p:cNvSpPr/>
          <p:nvPr userDrawn="1"/>
        </p:nvSpPr>
        <p:spPr>
          <a:xfrm>
            <a:off x="4252198" y="3808509"/>
            <a:ext cx="657732" cy="657732"/>
          </a:xfrm>
          <a:prstGeom prst="ellipse">
            <a:avLst/>
          </a:prstGeom>
          <a:solidFill>
            <a:srgbClr val="FFFFFF"/>
          </a:solidFill>
          <a:ln w="101600">
            <a:solidFill>
              <a:schemeClr val="tx2"/>
            </a:solidFill>
            <a:miter/>
          </a:ln>
        </p:spPr>
        <p:txBody>
          <a:bodyPr tIns="34290" bIns="34290" anchor="ctr"/>
          <a:lstStyle/>
          <a:p>
            <a:pPr algn="ctr" defTabSz="685800">
              <a:defRPr sz="2800">
                <a:latin typeface="Proxima Nova"/>
                <a:ea typeface="Proxima Nova"/>
                <a:cs typeface="Proxima Nova"/>
                <a:sym typeface="Proxima Nova"/>
              </a:defRPr>
            </a:pPr>
            <a:endParaRPr sz="1050" b="0" i="0" dirty="0">
              <a:latin typeface="Arial" panose="020B0604020202020204" pitchFamily="34" charset="0"/>
              <a:cs typeface="Arial" panose="020B0604020202020204" pitchFamily="34" charset="0"/>
            </a:endParaRPr>
          </a:p>
        </p:txBody>
      </p:sp>
      <p:sp>
        <p:nvSpPr>
          <p:cNvPr id="23" name="Circle">
            <a:extLst>
              <a:ext uri="{FF2B5EF4-FFF2-40B4-BE49-F238E27FC236}">
                <a16:creationId xmlns:a16="http://schemas.microsoft.com/office/drawing/2014/main" id="{406678C1-D80C-41B2-B664-88F7E27BD157}"/>
              </a:ext>
            </a:extLst>
          </p:cNvPr>
          <p:cNvSpPr/>
          <p:nvPr userDrawn="1"/>
        </p:nvSpPr>
        <p:spPr>
          <a:xfrm>
            <a:off x="4043476" y="1620151"/>
            <a:ext cx="1075176" cy="1075176"/>
          </a:xfrm>
          <a:prstGeom prst="ellipse">
            <a:avLst/>
          </a:prstGeom>
          <a:solidFill>
            <a:schemeClr val="tx2"/>
          </a:solidFill>
          <a:ln w="12700">
            <a:miter lim="400000"/>
          </a:ln>
        </p:spPr>
        <p:txBody>
          <a:bodyPr tIns="34290" bIns="34290" anchor="ctr"/>
          <a:lstStyle/>
          <a:p>
            <a:pPr algn="ctr" defTabSz="685800">
              <a:defRPr sz="2800"/>
            </a:pPr>
            <a:endParaRPr sz="1050"/>
          </a:p>
        </p:txBody>
      </p:sp>
      <p:sp>
        <p:nvSpPr>
          <p:cNvPr id="24" name="Text Placeholder 17">
            <a:extLst>
              <a:ext uri="{FF2B5EF4-FFF2-40B4-BE49-F238E27FC236}">
                <a16:creationId xmlns:a16="http://schemas.microsoft.com/office/drawing/2014/main" id="{321E4EE9-1FBF-4654-8EB3-6AD30CA9FC64}"/>
              </a:ext>
            </a:extLst>
          </p:cNvPr>
          <p:cNvSpPr>
            <a:spLocks noGrp="1"/>
          </p:cNvSpPr>
          <p:nvPr>
            <p:ph type="body" sz="quarter" idx="10" hasCustomPrompt="1"/>
          </p:nvPr>
        </p:nvSpPr>
        <p:spPr>
          <a:xfrm>
            <a:off x="2076085" y="781432"/>
            <a:ext cx="2011680" cy="213717"/>
          </a:xfrm>
          <a:prstGeom prst="rect">
            <a:avLst/>
          </a:prstGeom>
        </p:spPr>
        <p:txBody>
          <a:bodyPr anchor="ctr"/>
          <a:lstStyle>
            <a:lvl1pPr marL="0" indent="0" algn="r">
              <a:buNone/>
              <a:defRPr sz="1200" b="1"/>
            </a:lvl1pPr>
          </a:lstStyle>
          <a:p>
            <a:pPr lvl="0"/>
            <a:r>
              <a:rPr lang="en-US" dirty="0"/>
              <a:t>Services</a:t>
            </a:r>
          </a:p>
        </p:txBody>
      </p:sp>
      <p:sp>
        <p:nvSpPr>
          <p:cNvPr id="26" name="Text Placeholder 19">
            <a:extLst>
              <a:ext uri="{FF2B5EF4-FFF2-40B4-BE49-F238E27FC236}">
                <a16:creationId xmlns:a16="http://schemas.microsoft.com/office/drawing/2014/main" id="{EF8E8F68-470E-49AB-AEE0-939BE3E22EA2}"/>
              </a:ext>
            </a:extLst>
          </p:cNvPr>
          <p:cNvSpPr>
            <a:spLocks noGrp="1"/>
          </p:cNvSpPr>
          <p:nvPr>
            <p:ph type="body" sz="quarter" idx="11" hasCustomPrompt="1"/>
          </p:nvPr>
        </p:nvSpPr>
        <p:spPr>
          <a:xfrm>
            <a:off x="2076085" y="1048273"/>
            <a:ext cx="2011680" cy="410766"/>
          </a:xfrm>
          <a:prstGeom prst="rect">
            <a:avLst/>
          </a:prstGeom>
        </p:spPr>
        <p:txBody>
          <a:bodyPr/>
          <a:lstStyle>
            <a:lvl1pPr marL="0" indent="0" algn="r">
              <a:buNone/>
              <a:defRPr sz="900"/>
            </a:lvl1pPr>
            <a:lvl2pPr marL="190412" indent="0" algn="r">
              <a:buNone/>
              <a:defRPr sz="900"/>
            </a:lvl2pPr>
            <a:lvl3pPr marL="380825" indent="0" algn="r">
              <a:buNone/>
              <a:defRPr sz="900"/>
            </a:lvl3pPr>
            <a:lvl4pPr marL="571237" indent="0" algn="r">
              <a:buNone/>
              <a:defRPr sz="900"/>
            </a:lvl4pPr>
            <a:lvl5pPr marL="761649" indent="0" algn="r">
              <a:buNone/>
              <a:defRPr sz="900"/>
            </a:lvl5pPr>
          </a:lstStyle>
          <a:p>
            <a:r>
              <a:rPr lang="en-US" dirty="0"/>
              <a:t>A peep at some distant orb has power to raise and purify our thoughts</a:t>
            </a:r>
          </a:p>
        </p:txBody>
      </p:sp>
      <p:sp>
        <p:nvSpPr>
          <p:cNvPr id="28" name="Text Placeholder 17">
            <a:extLst>
              <a:ext uri="{FF2B5EF4-FFF2-40B4-BE49-F238E27FC236}">
                <a16:creationId xmlns:a16="http://schemas.microsoft.com/office/drawing/2014/main" id="{95300377-0184-4CC8-B25A-D2AF7F19FA81}"/>
              </a:ext>
            </a:extLst>
          </p:cNvPr>
          <p:cNvSpPr>
            <a:spLocks noGrp="1"/>
          </p:cNvSpPr>
          <p:nvPr>
            <p:ph type="body" sz="quarter" idx="12" hasCustomPrompt="1"/>
          </p:nvPr>
        </p:nvSpPr>
        <p:spPr>
          <a:xfrm>
            <a:off x="5209004" y="1836764"/>
            <a:ext cx="2011680" cy="213717"/>
          </a:xfrm>
          <a:prstGeom prst="rect">
            <a:avLst/>
          </a:prstGeom>
        </p:spPr>
        <p:txBody>
          <a:bodyPr anchor="ctr"/>
          <a:lstStyle>
            <a:lvl1pPr marL="0" indent="0" algn="l">
              <a:buNone/>
              <a:defRPr sz="1200" b="1"/>
            </a:lvl1pPr>
          </a:lstStyle>
          <a:p>
            <a:pPr lvl="0"/>
            <a:r>
              <a:rPr lang="en-US" dirty="0"/>
              <a:t>Services</a:t>
            </a:r>
          </a:p>
        </p:txBody>
      </p:sp>
      <p:sp>
        <p:nvSpPr>
          <p:cNvPr id="29" name="Text Placeholder 19">
            <a:extLst>
              <a:ext uri="{FF2B5EF4-FFF2-40B4-BE49-F238E27FC236}">
                <a16:creationId xmlns:a16="http://schemas.microsoft.com/office/drawing/2014/main" id="{2AC30B67-992D-43E3-8E8E-0A69AA29BDBC}"/>
              </a:ext>
            </a:extLst>
          </p:cNvPr>
          <p:cNvSpPr>
            <a:spLocks noGrp="1"/>
          </p:cNvSpPr>
          <p:nvPr>
            <p:ph type="body" sz="quarter" idx="13" hasCustomPrompt="1"/>
          </p:nvPr>
        </p:nvSpPr>
        <p:spPr>
          <a:xfrm>
            <a:off x="5209005" y="2110826"/>
            <a:ext cx="2011680" cy="410766"/>
          </a:xfrm>
          <a:prstGeom prst="rect">
            <a:avLst/>
          </a:prstGeom>
        </p:spPr>
        <p:txBody>
          <a:bodyPr/>
          <a:lstStyle>
            <a:lvl1pPr marL="0" indent="0" algn="l">
              <a:buNone/>
              <a:defRPr sz="900"/>
            </a:lvl1pPr>
            <a:lvl2pPr marL="190412" indent="0" algn="r">
              <a:buNone/>
              <a:defRPr sz="900"/>
            </a:lvl2pPr>
            <a:lvl3pPr marL="380825" indent="0" algn="r">
              <a:buNone/>
              <a:defRPr sz="900"/>
            </a:lvl3pPr>
            <a:lvl4pPr marL="571237" indent="0" algn="r">
              <a:buNone/>
              <a:defRPr sz="900"/>
            </a:lvl4pPr>
            <a:lvl5pPr marL="761649" indent="0" algn="r">
              <a:buNone/>
              <a:defRPr sz="900"/>
            </a:lvl5pPr>
          </a:lstStyle>
          <a:p>
            <a:r>
              <a:rPr lang="en-US" dirty="0"/>
              <a:t>A peep at some distant orb has power to raise and purify our thoughts</a:t>
            </a:r>
          </a:p>
        </p:txBody>
      </p:sp>
      <p:sp>
        <p:nvSpPr>
          <p:cNvPr id="30" name="Text Placeholder 17">
            <a:extLst>
              <a:ext uri="{FF2B5EF4-FFF2-40B4-BE49-F238E27FC236}">
                <a16:creationId xmlns:a16="http://schemas.microsoft.com/office/drawing/2014/main" id="{563037A3-FB9C-48E1-BD3E-93993CAAE759}"/>
              </a:ext>
            </a:extLst>
          </p:cNvPr>
          <p:cNvSpPr>
            <a:spLocks noGrp="1"/>
          </p:cNvSpPr>
          <p:nvPr>
            <p:ph type="body" sz="quarter" idx="14" hasCustomPrompt="1"/>
          </p:nvPr>
        </p:nvSpPr>
        <p:spPr>
          <a:xfrm>
            <a:off x="5209004" y="3843738"/>
            <a:ext cx="2011680" cy="213717"/>
          </a:xfrm>
          <a:prstGeom prst="rect">
            <a:avLst/>
          </a:prstGeom>
        </p:spPr>
        <p:txBody>
          <a:bodyPr anchor="ctr"/>
          <a:lstStyle>
            <a:lvl1pPr marL="0" indent="0" algn="l">
              <a:buNone/>
              <a:defRPr sz="1200" b="1"/>
            </a:lvl1pPr>
          </a:lstStyle>
          <a:p>
            <a:pPr lvl="0"/>
            <a:r>
              <a:rPr lang="en-US" dirty="0"/>
              <a:t>Services</a:t>
            </a:r>
          </a:p>
        </p:txBody>
      </p:sp>
      <p:sp>
        <p:nvSpPr>
          <p:cNvPr id="31" name="Text Placeholder 19">
            <a:extLst>
              <a:ext uri="{FF2B5EF4-FFF2-40B4-BE49-F238E27FC236}">
                <a16:creationId xmlns:a16="http://schemas.microsoft.com/office/drawing/2014/main" id="{23F18870-EEE3-4BE3-A039-1C6452804B59}"/>
              </a:ext>
            </a:extLst>
          </p:cNvPr>
          <p:cNvSpPr>
            <a:spLocks noGrp="1"/>
          </p:cNvSpPr>
          <p:nvPr>
            <p:ph type="body" sz="quarter" idx="15" hasCustomPrompt="1"/>
          </p:nvPr>
        </p:nvSpPr>
        <p:spPr>
          <a:xfrm>
            <a:off x="5209005" y="4117800"/>
            <a:ext cx="2011680" cy="410766"/>
          </a:xfrm>
          <a:prstGeom prst="rect">
            <a:avLst/>
          </a:prstGeom>
        </p:spPr>
        <p:txBody>
          <a:bodyPr/>
          <a:lstStyle>
            <a:lvl1pPr marL="0" indent="0" algn="l">
              <a:buNone/>
              <a:defRPr sz="900"/>
            </a:lvl1pPr>
            <a:lvl2pPr marL="190412" indent="0" algn="r">
              <a:buNone/>
              <a:defRPr sz="900"/>
            </a:lvl2pPr>
            <a:lvl3pPr marL="380825" indent="0" algn="r">
              <a:buNone/>
              <a:defRPr sz="900"/>
            </a:lvl3pPr>
            <a:lvl4pPr marL="571237" indent="0" algn="r">
              <a:buNone/>
              <a:defRPr sz="900"/>
            </a:lvl4pPr>
            <a:lvl5pPr marL="761649" indent="0" algn="r">
              <a:buNone/>
              <a:defRPr sz="900"/>
            </a:lvl5pPr>
          </a:lstStyle>
          <a:p>
            <a:r>
              <a:rPr lang="en-US" dirty="0"/>
              <a:t>A peep at some distant orb has power to raise and purify our thoughts</a:t>
            </a:r>
          </a:p>
        </p:txBody>
      </p:sp>
      <p:sp>
        <p:nvSpPr>
          <p:cNvPr id="32" name="Text Placeholder 25">
            <a:extLst>
              <a:ext uri="{FF2B5EF4-FFF2-40B4-BE49-F238E27FC236}">
                <a16:creationId xmlns:a16="http://schemas.microsoft.com/office/drawing/2014/main" id="{47229F55-A54B-40C9-8EA2-A25005E7422C}"/>
              </a:ext>
            </a:extLst>
          </p:cNvPr>
          <p:cNvSpPr>
            <a:spLocks noGrp="1"/>
          </p:cNvSpPr>
          <p:nvPr>
            <p:ph type="body" sz="quarter" idx="16" hasCustomPrompt="1"/>
          </p:nvPr>
        </p:nvSpPr>
        <p:spPr>
          <a:xfrm>
            <a:off x="4252198" y="1030509"/>
            <a:ext cx="657732" cy="127443"/>
          </a:xfrm>
          <a:prstGeom prst="rect">
            <a:avLst/>
          </a:prstGeom>
        </p:spPr>
        <p:txBody>
          <a:bodyPr anchor="ctr"/>
          <a:lstStyle>
            <a:lvl1pPr marL="0" indent="0" algn="ctr">
              <a:buNone/>
              <a:defRPr sz="900" b="1">
                <a:solidFill>
                  <a:schemeClr val="bg2">
                    <a:lumMod val="10000"/>
                  </a:schemeClr>
                </a:solidFill>
              </a:defRPr>
            </a:lvl1pPr>
          </a:lstStyle>
          <a:p>
            <a:pPr lvl="0"/>
            <a:r>
              <a:rPr lang="en-US" dirty="0"/>
              <a:t>LIVE</a:t>
            </a:r>
          </a:p>
        </p:txBody>
      </p:sp>
      <p:sp>
        <p:nvSpPr>
          <p:cNvPr id="33" name="Text Placeholder 25">
            <a:extLst>
              <a:ext uri="{FF2B5EF4-FFF2-40B4-BE49-F238E27FC236}">
                <a16:creationId xmlns:a16="http://schemas.microsoft.com/office/drawing/2014/main" id="{5C85B370-A2D0-4924-AABC-DC69DED3C302}"/>
              </a:ext>
            </a:extLst>
          </p:cNvPr>
          <p:cNvSpPr>
            <a:spLocks noGrp="1"/>
          </p:cNvSpPr>
          <p:nvPr>
            <p:ph type="body" sz="quarter" idx="17" hasCustomPrompt="1"/>
          </p:nvPr>
        </p:nvSpPr>
        <p:spPr>
          <a:xfrm>
            <a:off x="4162040" y="2094018"/>
            <a:ext cx="838048" cy="127443"/>
          </a:xfrm>
          <a:prstGeom prst="rect">
            <a:avLst/>
          </a:prstGeom>
        </p:spPr>
        <p:txBody>
          <a:bodyPr anchor="ctr"/>
          <a:lstStyle>
            <a:lvl1pPr marL="0" indent="0" algn="ctr">
              <a:buNone/>
              <a:defRPr sz="900" b="1">
                <a:solidFill>
                  <a:schemeClr val="bg1"/>
                </a:solidFill>
              </a:defRPr>
            </a:lvl1pPr>
          </a:lstStyle>
          <a:p>
            <a:pPr lvl="0"/>
            <a:r>
              <a:rPr lang="en-US" dirty="0"/>
              <a:t>NCINO</a:t>
            </a:r>
          </a:p>
        </p:txBody>
      </p:sp>
      <p:sp>
        <p:nvSpPr>
          <p:cNvPr id="34" name="Text Placeholder 25">
            <a:extLst>
              <a:ext uri="{FF2B5EF4-FFF2-40B4-BE49-F238E27FC236}">
                <a16:creationId xmlns:a16="http://schemas.microsoft.com/office/drawing/2014/main" id="{3637C413-BA87-4C79-8453-2E2605F23D2F}"/>
              </a:ext>
            </a:extLst>
          </p:cNvPr>
          <p:cNvSpPr>
            <a:spLocks noGrp="1"/>
          </p:cNvSpPr>
          <p:nvPr>
            <p:ph type="body" sz="quarter" idx="18" hasCustomPrompt="1"/>
          </p:nvPr>
        </p:nvSpPr>
        <p:spPr>
          <a:xfrm>
            <a:off x="4138877" y="3199010"/>
            <a:ext cx="884375" cy="127443"/>
          </a:xfrm>
          <a:prstGeom prst="rect">
            <a:avLst/>
          </a:prstGeom>
        </p:spPr>
        <p:txBody>
          <a:bodyPr anchor="ctr"/>
          <a:lstStyle>
            <a:lvl1pPr marL="0" indent="0" algn="ctr">
              <a:buNone/>
              <a:defRPr sz="900" b="1">
                <a:solidFill>
                  <a:schemeClr val="bg2">
                    <a:lumMod val="10000"/>
                  </a:schemeClr>
                </a:solidFill>
              </a:defRPr>
            </a:lvl1pPr>
          </a:lstStyle>
          <a:p>
            <a:pPr lvl="0"/>
            <a:r>
              <a:rPr lang="en-US" dirty="0"/>
              <a:t>E-TRAN</a:t>
            </a:r>
          </a:p>
        </p:txBody>
      </p:sp>
      <p:sp>
        <p:nvSpPr>
          <p:cNvPr id="35" name="Text Placeholder 25">
            <a:extLst>
              <a:ext uri="{FF2B5EF4-FFF2-40B4-BE49-F238E27FC236}">
                <a16:creationId xmlns:a16="http://schemas.microsoft.com/office/drawing/2014/main" id="{AB77068B-CB47-481B-A9E6-E342E71FD83A}"/>
              </a:ext>
            </a:extLst>
          </p:cNvPr>
          <p:cNvSpPr>
            <a:spLocks noGrp="1"/>
          </p:cNvSpPr>
          <p:nvPr>
            <p:ph type="body" sz="quarter" idx="19" hasCustomPrompt="1"/>
          </p:nvPr>
        </p:nvSpPr>
        <p:spPr>
          <a:xfrm>
            <a:off x="4252198" y="4073654"/>
            <a:ext cx="657732" cy="127443"/>
          </a:xfrm>
          <a:prstGeom prst="rect">
            <a:avLst/>
          </a:prstGeom>
        </p:spPr>
        <p:txBody>
          <a:bodyPr anchor="ctr"/>
          <a:lstStyle>
            <a:lvl1pPr marL="0" indent="0" algn="ctr">
              <a:buNone/>
              <a:defRPr sz="900" b="1">
                <a:solidFill>
                  <a:schemeClr val="bg2">
                    <a:lumMod val="10000"/>
                  </a:schemeClr>
                </a:solidFill>
              </a:defRPr>
            </a:lvl1pPr>
          </a:lstStyle>
          <a:p>
            <a:pPr lvl="0"/>
            <a:r>
              <a:rPr lang="en-US" dirty="0"/>
              <a:t>9:00</a:t>
            </a:r>
          </a:p>
        </p:txBody>
      </p:sp>
      <p:pic>
        <p:nvPicPr>
          <p:cNvPr id="36" name="Picture 35" descr="Logo&#10;&#10;Description automatically generated">
            <a:extLst>
              <a:ext uri="{FF2B5EF4-FFF2-40B4-BE49-F238E27FC236}">
                <a16:creationId xmlns:a16="http://schemas.microsoft.com/office/drawing/2014/main" id="{9ABD0A39-72F7-4968-8EFE-BBA8FC4BA5E6}"/>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82686199"/>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2" name="Google Shape;2107;p251">
            <a:extLst>
              <a:ext uri="{FF2B5EF4-FFF2-40B4-BE49-F238E27FC236}">
                <a16:creationId xmlns:a16="http://schemas.microsoft.com/office/drawing/2014/main" id="{F88D9460-B146-4E9F-A0A9-4918997BD2E6}"/>
              </a:ext>
            </a:extLst>
          </p:cNvPr>
          <p:cNvSpPr/>
          <p:nvPr userDrawn="1"/>
        </p:nvSpPr>
        <p:spPr>
          <a:xfrm>
            <a:off x="2057399" y="57149"/>
            <a:ext cx="5029202" cy="5029202"/>
          </a:xfrm>
          <a:prstGeom prst="ellipse">
            <a:avLst/>
          </a:prstGeom>
          <a:solidFill>
            <a:srgbClr val="C8D6E4">
              <a:alpha val="70000"/>
            </a:srgbClr>
          </a:solidFill>
          <a:ln w="12700">
            <a:miter lim="400000"/>
          </a:ln>
        </p:spPr>
        <p:txBody>
          <a:bodyPr tIns="34290" bIns="34290" anchor="ctr"/>
          <a:lstStyle/>
          <a:p>
            <a:pPr lvl="0" algn="ctr" defTabSz="685800"/>
            <a:endParaRPr sz="1350" b="0" i="0" dirty="0">
              <a:solidFill>
                <a:srgbClr val="FFFFFF"/>
              </a:solidFill>
              <a:latin typeface="Arial" panose="020B0604020202020204" pitchFamily="34" charset="0"/>
              <a:ea typeface="Proxima Nova"/>
              <a:cs typeface="Arial" panose="020B0604020202020204" pitchFamily="34" charset="0"/>
              <a:sym typeface="Proxima Nova"/>
            </a:endParaRPr>
          </a:p>
        </p:txBody>
      </p:sp>
      <p:sp>
        <p:nvSpPr>
          <p:cNvPr id="50" name="Text Placeholder 9">
            <a:extLst>
              <a:ext uri="{FF2B5EF4-FFF2-40B4-BE49-F238E27FC236}">
                <a16:creationId xmlns:a16="http://schemas.microsoft.com/office/drawing/2014/main" id="{4B8D1870-59C5-4D76-8249-3658FFDE3E03}"/>
              </a:ext>
            </a:extLst>
          </p:cNvPr>
          <p:cNvSpPr txBox="1">
            <a:spLocks/>
          </p:cNvSpPr>
          <p:nvPr userDrawn="1"/>
        </p:nvSpPr>
        <p:spPr>
          <a:xfrm>
            <a:off x="3199587" y="2313957"/>
            <a:ext cx="2756248" cy="618932"/>
          </a:xfrm>
          <a:prstGeom prst="rect">
            <a:avLst/>
          </a:prstGeom>
        </p:spPr>
        <p:txBody>
          <a:bodyPr/>
          <a:lstStyle>
            <a:lvl1pPr marL="0" indent="0" algn="ctr" defTabSz="457200" rtl="0" eaLnBrk="1" latinLnBrk="0" hangingPunct="1">
              <a:lnSpc>
                <a:spcPct val="110000"/>
              </a:lnSpc>
              <a:spcBef>
                <a:spcPts val="600"/>
              </a:spcBef>
              <a:spcAft>
                <a:spcPts val="600"/>
              </a:spcAft>
              <a:buClr>
                <a:schemeClr val="tx2"/>
              </a:buClr>
              <a:buFont typeface="Arial" panose="020B0604020202020204" pitchFamily="34" charset="0"/>
              <a:buNone/>
              <a:defRPr kumimoji="0" lang="en-US" sz="15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defRPr>
            </a:lvl1pPr>
            <a:lvl2pPr marL="365760" indent="-182880" algn="l" defTabSz="457200" rtl="0" eaLnBrk="1" latinLnBrk="0" hangingPunct="1">
              <a:lnSpc>
                <a:spcPct val="110000"/>
              </a:lnSpc>
              <a:spcBef>
                <a:spcPts val="600"/>
              </a:spcBef>
              <a:spcAft>
                <a:spcPts val="600"/>
              </a:spcAft>
              <a:buClr>
                <a:schemeClr val="tx2"/>
              </a:buClr>
              <a:buFont typeface="Arial"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2pPr>
            <a:lvl3pPr marL="548640" indent="-182880" algn="l" defTabSz="457200" rtl="0" eaLnBrk="1" latinLnBrk="0" hangingPunct="1">
              <a:lnSpc>
                <a:spcPct val="110000"/>
              </a:lnSpc>
              <a:spcBef>
                <a:spcPts val="600"/>
              </a:spcBef>
              <a:spcAft>
                <a:spcPts val="600"/>
              </a:spcAft>
              <a:buClr>
                <a:schemeClr val="tx2"/>
              </a:buClr>
              <a:buFont typeface="Arial"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3pPr>
            <a:lvl4pPr marL="731520" indent="-182880" algn="l" defTabSz="457200" rtl="0" eaLnBrk="1" latinLnBrk="0" hangingPunct="1">
              <a:lnSpc>
                <a:spcPct val="110000"/>
              </a:lnSpc>
              <a:spcBef>
                <a:spcPts val="600"/>
              </a:spcBef>
              <a:spcAft>
                <a:spcPts val="600"/>
              </a:spcAft>
              <a:buClr>
                <a:schemeClr val="tx2"/>
              </a:buClr>
              <a:buFont typeface="Arial"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4pPr>
            <a:lvl5pPr marL="914400" indent="-182880" algn="l" defTabSz="457200" rtl="0" eaLnBrk="1" latinLnBrk="0" hangingPunct="1">
              <a:lnSpc>
                <a:spcPct val="110000"/>
              </a:lnSpc>
              <a:spcBef>
                <a:spcPts val="600"/>
              </a:spcBef>
              <a:spcAft>
                <a:spcPts val="600"/>
              </a:spcAft>
              <a:buClr>
                <a:schemeClr val="tx2"/>
              </a:buClr>
              <a:buFont typeface="Arial" charset="0"/>
              <a:buChar char="•"/>
              <a:def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10000"/>
              </a:lnSpc>
              <a:spcBef>
                <a:spcPts val="600"/>
              </a:spcBef>
              <a:spcAft>
                <a:spcPts val="600"/>
              </a:spcAft>
              <a:buClr>
                <a:srgbClr val="1F1B62"/>
              </a:buClr>
              <a:buSzTx/>
              <a:buFont typeface="Arial" panose="020B0604020202020204" pitchFamily="34" charset="0"/>
              <a:buNone/>
              <a:tabLst/>
              <a:defRPr/>
            </a:pPr>
            <a:r>
              <a:rPr kumimoji="0" lang="en-US" sz="15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End Timeline</a:t>
            </a:r>
            <a:endParaRPr kumimoji="0" lang="en-US" sz="15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1" name="image71.jpeg" descr="image71.jpeg">
            <a:extLst>
              <a:ext uri="{FF2B5EF4-FFF2-40B4-BE49-F238E27FC236}">
                <a16:creationId xmlns:a16="http://schemas.microsoft.com/office/drawing/2014/main" id="{75995D4A-C264-4FDF-BB26-49E3ECDB066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820123" y="819873"/>
            <a:ext cx="3503756" cy="35037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ln>
          <a:effectLst/>
        </p:spPr>
      </p:pic>
      <p:sp>
        <p:nvSpPr>
          <p:cNvPr id="52" name="Circle">
            <a:extLst>
              <a:ext uri="{FF2B5EF4-FFF2-40B4-BE49-F238E27FC236}">
                <a16:creationId xmlns:a16="http://schemas.microsoft.com/office/drawing/2014/main" id="{B331EEA0-6A43-47A4-BBBB-6B5DC10140E9}"/>
              </a:ext>
            </a:extLst>
          </p:cNvPr>
          <p:cNvSpPr/>
          <p:nvPr userDrawn="1"/>
        </p:nvSpPr>
        <p:spPr>
          <a:xfrm>
            <a:off x="2819400" y="812800"/>
            <a:ext cx="3505200" cy="3505200"/>
          </a:xfrm>
          <a:prstGeom prst="ellipse">
            <a:avLst/>
          </a:prstGeom>
          <a:solidFill>
            <a:schemeClr val="tx2">
              <a:alpha val="77680"/>
            </a:schemeClr>
          </a:solidFill>
          <a:ln w="12700" cap="flat">
            <a:noFill/>
            <a:miter lim="400000"/>
          </a:ln>
          <a:effectLst/>
        </p:spPr>
        <p:txBody>
          <a:bodyPr wrap="square" lIns="34290" tIns="34290" rIns="34290" bIns="34290" numCol="1" anchor="ctr">
            <a:noAutofit/>
          </a:bodyPr>
          <a:lstStyle/>
          <a:p>
            <a:pPr algn="ctr" defTabSz="685800">
              <a:defRPr sz="2800">
                <a:latin typeface="Proxima Nova"/>
                <a:ea typeface="Proxima Nova"/>
                <a:cs typeface="Proxima Nova"/>
                <a:sym typeface="Proxima Nova"/>
              </a:defRPr>
            </a:pPr>
            <a:endParaRPr sz="1050" b="0" i="0" dirty="0">
              <a:latin typeface="Arial" panose="020B0604020202020204" pitchFamily="34" charset="0"/>
              <a:cs typeface="Arial" panose="020B0604020202020204" pitchFamily="34" charset="0"/>
            </a:endParaRPr>
          </a:p>
        </p:txBody>
      </p:sp>
      <p:sp>
        <p:nvSpPr>
          <p:cNvPr id="53" name="Text Placeholder 12">
            <a:extLst>
              <a:ext uri="{FF2B5EF4-FFF2-40B4-BE49-F238E27FC236}">
                <a16:creationId xmlns:a16="http://schemas.microsoft.com/office/drawing/2014/main" id="{65AA749A-E848-43AC-BE53-086FE1281A14}"/>
              </a:ext>
            </a:extLst>
          </p:cNvPr>
          <p:cNvSpPr>
            <a:spLocks noGrp="1"/>
          </p:cNvSpPr>
          <p:nvPr>
            <p:ph type="body" sz="quarter" idx="10" hasCustomPrompt="1"/>
          </p:nvPr>
        </p:nvSpPr>
        <p:spPr>
          <a:xfrm>
            <a:off x="3075878" y="1973190"/>
            <a:ext cx="2992244" cy="1197122"/>
          </a:xfrm>
          <a:prstGeom prst="rect">
            <a:avLst/>
          </a:prstGeom>
        </p:spPr>
        <p:txBody>
          <a:bodyPr anchor="ctr"/>
          <a:lstStyle>
            <a:lvl1pPr marL="0" indent="0" algn="ctr">
              <a:lnSpc>
                <a:spcPct val="100000"/>
              </a:lnSpc>
              <a:spcBef>
                <a:spcPts val="0"/>
              </a:spcBef>
              <a:spcAft>
                <a:spcPts val="0"/>
              </a:spcAft>
              <a:buNone/>
              <a:defRPr sz="1800" b="1">
                <a:solidFill>
                  <a:schemeClr val="bg1"/>
                </a:solidFill>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dirty="0"/>
              <a:t>End Timeline</a:t>
            </a:r>
          </a:p>
        </p:txBody>
      </p:sp>
      <p:pic>
        <p:nvPicPr>
          <p:cNvPr id="22" name="Picture 21" descr="Logo&#10;&#10;Description automatically generated">
            <a:extLst>
              <a:ext uri="{FF2B5EF4-FFF2-40B4-BE49-F238E27FC236}">
                <a16:creationId xmlns:a16="http://schemas.microsoft.com/office/drawing/2014/main" id="{74328908-C977-4EA9-B9ED-2E050BFD01F3}"/>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472106235"/>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ircle Graphic Slide">
    <p:bg>
      <p:bgPr>
        <a:solidFill>
          <a:schemeClr val="bg1"/>
        </a:solidFill>
        <a:effectLst/>
      </p:bgPr>
    </p:bg>
    <p:spTree>
      <p:nvGrpSpPr>
        <p:cNvPr id="1" name=""/>
        <p:cNvGrpSpPr/>
        <p:nvPr/>
      </p:nvGrpSpPr>
      <p:grpSpPr>
        <a:xfrm>
          <a:off x="0" y="0"/>
          <a:ext cx="0" cy="0"/>
          <a:chOff x="0" y="0"/>
          <a:chExt cx="0" cy="0"/>
        </a:xfrm>
      </p:grpSpPr>
      <p:sp>
        <p:nvSpPr>
          <p:cNvPr id="31" name="Google Shape;2115;p252">
            <a:extLst>
              <a:ext uri="{FF2B5EF4-FFF2-40B4-BE49-F238E27FC236}">
                <a16:creationId xmlns:a16="http://schemas.microsoft.com/office/drawing/2014/main" id="{ACF5F205-C2FD-41AB-AB33-9B993CC5B82A}"/>
              </a:ext>
            </a:extLst>
          </p:cNvPr>
          <p:cNvSpPr/>
          <p:nvPr userDrawn="1"/>
        </p:nvSpPr>
        <p:spPr>
          <a:xfrm flipV="1">
            <a:off x="260350" y="3470758"/>
            <a:ext cx="5896610" cy="0"/>
          </a:xfrm>
          <a:prstGeom prst="line">
            <a:avLst/>
          </a:prstGeom>
          <a:ln w="12700">
            <a:solidFill>
              <a:schemeClr val="bg2">
                <a:lumMod val="50000"/>
              </a:schemeClr>
            </a:solidFill>
            <a:miter/>
            <a:headEnd type="oval"/>
            <a:tailEnd type="oval"/>
          </a:ln>
        </p:spPr>
        <p:txBody>
          <a:bodyPr tIns="34290" bIns="34290"/>
          <a:lstStyle/>
          <a:p>
            <a:pPr defTabSz="685800">
              <a:lnSpc>
                <a:spcPct val="100000"/>
              </a:lnSpc>
              <a:defRPr sz="2800"/>
            </a:pPr>
            <a:endParaRPr sz="1050">
              <a:latin typeface="Arial" panose="020B0604020202020204" pitchFamily="34" charset="0"/>
              <a:cs typeface="Arial" panose="020B0604020202020204" pitchFamily="34" charset="0"/>
            </a:endParaRPr>
          </a:p>
        </p:txBody>
      </p:sp>
      <p:sp>
        <p:nvSpPr>
          <p:cNvPr id="32" name="Google Shape;2116;p252">
            <a:extLst>
              <a:ext uri="{FF2B5EF4-FFF2-40B4-BE49-F238E27FC236}">
                <a16:creationId xmlns:a16="http://schemas.microsoft.com/office/drawing/2014/main" id="{6C8AE5AD-564A-4F16-BDBB-5750D8EB8F0E}"/>
              </a:ext>
            </a:extLst>
          </p:cNvPr>
          <p:cNvSpPr/>
          <p:nvPr userDrawn="1"/>
        </p:nvSpPr>
        <p:spPr>
          <a:xfrm>
            <a:off x="2179450" y="3290595"/>
            <a:ext cx="360327" cy="360327"/>
          </a:xfrm>
          <a:prstGeom prst="ellipse">
            <a:avLst/>
          </a:prstGeom>
          <a:solidFill>
            <a:schemeClr val="tx2"/>
          </a:solidFill>
          <a:ln w="12700">
            <a:miter lim="400000"/>
          </a:ln>
        </p:spPr>
        <p:txBody>
          <a:bodyPr tIns="34290" bIns="34290" anchor="ctr"/>
          <a:lstStyle/>
          <a:p>
            <a:pPr algn="ctr" defTabSz="685800">
              <a:lnSpc>
                <a:spcPct val="100000"/>
              </a:lnSpc>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4114800"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Circle Graphic</a:t>
            </a:r>
            <a:br>
              <a:rPr lang="en-US" dirty="0"/>
            </a:br>
            <a:r>
              <a:rPr lang="en-US" dirty="0"/>
              <a:t>Slide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3021058"/>
            <a:ext cx="1828800" cy="342900"/>
          </a:xfrm>
          <a:prstGeom prst="rect">
            <a:avLst/>
          </a:prstGeom>
          <a:noFill/>
        </p:spPr>
        <p:txBody>
          <a:bodyPr anchor="ctr"/>
          <a:lstStyle>
            <a:lvl1pPr marL="0" indent="0">
              <a:lnSpc>
                <a:spcPct val="100000"/>
              </a:lnSpc>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Value #1 </a:t>
            </a:r>
          </a:p>
        </p:txBody>
      </p:sp>
      <p:sp>
        <p:nvSpPr>
          <p:cNvPr id="24" name="Text Placeholder 10">
            <a:extLst>
              <a:ext uri="{FF2B5EF4-FFF2-40B4-BE49-F238E27FC236}">
                <a16:creationId xmlns:a16="http://schemas.microsoft.com/office/drawing/2014/main" id="{2DF80F00-5E9F-4068-AE50-F014B67E7FAF}"/>
              </a:ext>
            </a:extLst>
          </p:cNvPr>
          <p:cNvSpPr>
            <a:spLocks noGrp="1"/>
          </p:cNvSpPr>
          <p:nvPr>
            <p:ph type="body" sz="quarter" idx="17" hasCustomPrompt="1"/>
          </p:nvPr>
        </p:nvSpPr>
        <p:spPr>
          <a:xfrm>
            <a:off x="263069" y="3577559"/>
            <a:ext cx="1828800" cy="912577"/>
          </a:xfrm>
          <a:prstGeom prst="rect">
            <a:avLst/>
          </a:prstGeom>
          <a:noFill/>
        </p:spPr>
        <p:txBody>
          <a:bodyPr lIns="45720" tIns="45720" rIns="45720" bIns="45720" anchor="t" anchorCtr="0">
            <a:noAutofit/>
          </a:bodyPr>
          <a:lstStyle>
            <a:lvl1pPr>
              <a:defRPr lang="en-US" sz="1000" b="0" dirty="0">
                <a:solidFill>
                  <a:srgbClr val="000000"/>
                </a:solidFill>
              </a:defRPr>
            </a:lvl1pPr>
          </a:lstStyle>
          <a:p>
            <a:pPr marL="0" lvl="0" indent="0">
              <a:buNone/>
            </a:pPr>
            <a:r>
              <a:rPr lang="en-US" dirty="0"/>
              <a:t>Brand New Conference</a:t>
            </a:r>
          </a:p>
        </p:txBody>
      </p:sp>
      <p:sp>
        <p:nvSpPr>
          <p:cNvPr id="29" name="Text Placeholder 10">
            <a:extLst>
              <a:ext uri="{FF2B5EF4-FFF2-40B4-BE49-F238E27FC236}">
                <a16:creationId xmlns:a16="http://schemas.microsoft.com/office/drawing/2014/main" id="{D2A8B6F4-9599-4DEB-8D7E-892E4CDE250F}"/>
              </a:ext>
            </a:extLst>
          </p:cNvPr>
          <p:cNvSpPr>
            <a:spLocks noGrp="1"/>
          </p:cNvSpPr>
          <p:nvPr>
            <p:ph type="body" sz="quarter" idx="19" hasCustomPrompt="1"/>
          </p:nvPr>
        </p:nvSpPr>
        <p:spPr>
          <a:xfrm>
            <a:off x="2290751" y="3577559"/>
            <a:ext cx="1828800" cy="912577"/>
          </a:xfrm>
          <a:prstGeom prst="rect">
            <a:avLst/>
          </a:prstGeom>
          <a:noFill/>
        </p:spPr>
        <p:txBody>
          <a:bodyPr lIns="45720" tIns="45720" rIns="45720" bIns="45720" anchor="t" anchorCtr="0">
            <a:noAutofit/>
          </a:bodyPr>
          <a:lstStyle>
            <a:lvl1pPr>
              <a:defRPr lang="en-US" sz="1000" b="0" dirty="0">
                <a:solidFill>
                  <a:srgbClr val="000000"/>
                </a:solidFill>
              </a:defRPr>
            </a:lvl1pPr>
          </a:lstStyle>
          <a:p>
            <a:pPr marL="0" lvl="0" indent="0">
              <a:buNone/>
            </a:pPr>
            <a:r>
              <a:rPr lang="en-US" dirty="0"/>
              <a:t>Smooth Photography</a:t>
            </a:r>
          </a:p>
        </p:txBody>
      </p:sp>
      <p:sp>
        <p:nvSpPr>
          <p:cNvPr id="22" name="Text Placeholder 10">
            <a:extLst>
              <a:ext uri="{FF2B5EF4-FFF2-40B4-BE49-F238E27FC236}">
                <a16:creationId xmlns:a16="http://schemas.microsoft.com/office/drawing/2014/main" id="{242C7ECC-9246-4DD7-9545-28D6B504AFDA}"/>
              </a:ext>
            </a:extLst>
          </p:cNvPr>
          <p:cNvSpPr>
            <a:spLocks noGrp="1"/>
          </p:cNvSpPr>
          <p:nvPr>
            <p:ph type="body" sz="quarter" idx="20" hasCustomPrompt="1"/>
          </p:nvPr>
        </p:nvSpPr>
        <p:spPr>
          <a:xfrm>
            <a:off x="4318433" y="3577559"/>
            <a:ext cx="1828800" cy="912577"/>
          </a:xfrm>
          <a:prstGeom prst="rect">
            <a:avLst/>
          </a:prstGeom>
          <a:noFill/>
        </p:spPr>
        <p:txBody>
          <a:bodyPr lIns="45720" tIns="45720" rIns="45720" bIns="45720" anchor="t" anchorCtr="0">
            <a:noAutofit/>
          </a:bodyPr>
          <a:lstStyle>
            <a:lvl1pPr>
              <a:defRPr lang="en-US" sz="1000" b="0" dirty="0">
                <a:solidFill>
                  <a:srgbClr val="000000"/>
                </a:solidFill>
              </a:defRPr>
            </a:lvl1pPr>
          </a:lstStyle>
          <a:p>
            <a:pPr marL="0" lvl="0" indent="0">
              <a:buNone/>
            </a:pPr>
            <a:r>
              <a:rPr lang="en-US" dirty="0"/>
              <a:t>Design </a:t>
            </a:r>
            <a:r>
              <a:rPr lang="en-US" dirty="0" err="1"/>
              <a:t>Powerpoint</a:t>
            </a:r>
            <a:endParaRPr lang="en-US" dirty="0"/>
          </a:p>
        </p:txBody>
      </p:sp>
      <p:sp>
        <p:nvSpPr>
          <p:cNvPr id="26" name="Text Placeholder 2">
            <a:extLst>
              <a:ext uri="{FF2B5EF4-FFF2-40B4-BE49-F238E27FC236}">
                <a16:creationId xmlns:a16="http://schemas.microsoft.com/office/drawing/2014/main" id="{4C8F79E0-DF84-4DA2-A6C2-3D1E9ACEBAA8}"/>
              </a:ext>
            </a:extLst>
          </p:cNvPr>
          <p:cNvSpPr>
            <a:spLocks noGrp="1"/>
          </p:cNvSpPr>
          <p:nvPr>
            <p:ph type="body" sz="quarter" idx="21" hasCustomPrompt="1"/>
          </p:nvPr>
        </p:nvSpPr>
        <p:spPr>
          <a:xfrm>
            <a:off x="2290751" y="3021058"/>
            <a:ext cx="1828800" cy="342900"/>
          </a:xfrm>
          <a:prstGeom prst="rect">
            <a:avLst/>
          </a:prstGeom>
          <a:noFill/>
        </p:spPr>
        <p:txBody>
          <a:bodyPr anchor="ctr"/>
          <a:lstStyle>
            <a:lvl1pPr marL="0" indent="0">
              <a:lnSpc>
                <a:spcPct val="100000"/>
              </a:lnSpc>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Value #2 </a:t>
            </a:r>
          </a:p>
        </p:txBody>
      </p:sp>
      <p:sp>
        <p:nvSpPr>
          <p:cNvPr id="28" name="Text Placeholder 2">
            <a:extLst>
              <a:ext uri="{FF2B5EF4-FFF2-40B4-BE49-F238E27FC236}">
                <a16:creationId xmlns:a16="http://schemas.microsoft.com/office/drawing/2014/main" id="{BC6F4D0A-53D2-4E79-832E-8E04CBA8D262}"/>
              </a:ext>
            </a:extLst>
          </p:cNvPr>
          <p:cNvSpPr>
            <a:spLocks noGrp="1"/>
          </p:cNvSpPr>
          <p:nvPr>
            <p:ph type="body" sz="quarter" idx="22" hasCustomPrompt="1"/>
          </p:nvPr>
        </p:nvSpPr>
        <p:spPr>
          <a:xfrm>
            <a:off x="4318433" y="3021058"/>
            <a:ext cx="1828800" cy="342900"/>
          </a:xfrm>
          <a:prstGeom prst="rect">
            <a:avLst/>
          </a:prstGeom>
          <a:noFill/>
        </p:spPr>
        <p:txBody>
          <a:bodyPr anchor="ctr"/>
          <a:lstStyle>
            <a:lvl1pPr marL="0" indent="0">
              <a:lnSpc>
                <a:spcPct val="100000"/>
              </a:lnSpc>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Value #3 </a:t>
            </a:r>
          </a:p>
        </p:txBody>
      </p:sp>
      <p:sp>
        <p:nvSpPr>
          <p:cNvPr id="34" name="Google Shape;2126;p252">
            <a:extLst>
              <a:ext uri="{FF2B5EF4-FFF2-40B4-BE49-F238E27FC236}">
                <a16:creationId xmlns:a16="http://schemas.microsoft.com/office/drawing/2014/main" id="{0B972EFD-B716-48D2-9F3D-7F5DADE2EE8E}"/>
              </a:ext>
            </a:extLst>
          </p:cNvPr>
          <p:cNvSpPr/>
          <p:nvPr/>
        </p:nvSpPr>
        <p:spPr>
          <a:xfrm>
            <a:off x="5980222" y="763997"/>
            <a:ext cx="2743200" cy="2743200"/>
          </a:xfrm>
          <a:prstGeom prst="ellipse">
            <a:avLst/>
          </a:prstGeom>
          <a:solidFill>
            <a:schemeClr val="tx2"/>
          </a:solidFill>
          <a:ln w="12700" cap="flat">
            <a:noFill/>
            <a:miter lim="400000"/>
          </a:ln>
          <a:effectLst/>
        </p:spPr>
        <p:txBody>
          <a:bodyPr wrap="square" lIns="91439" tIns="91439" rIns="91439" bIns="91439" numCol="1" anchor="ctr">
            <a:noAutofit/>
          </a:bodyPr>
          <a:lstStyle/>
          <a:p>
            <a:pPr algn="ctr" defTabSz="685800">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36" name="Google Shape;2129;p252">
            <a:extLst>
              <a:ext uri="{FF2B5EF4-FFF2-40B4-BE49-F238E27FC236}">
                <a16:creationId xmlns:a16="http://schemas.microsoft.com/office/drawing/2014/main" id="{BEE8A738-5E89-499E-8305-2DFBBE73B1C6}"/>
              </a:ext>
            </a:extLst>
          </p:cNvPr>
          <p:cNvSpPr/>
          <p:nvPr userDrawn="1"/>
        </p:nvSpPr>
        <p:spPr>
          <a:xfrm>
            <a:off x="5489468" y="1716767"/>
            <a:ext cx="312420" cy="312420"/>
          </a:xfrm>
          <a:prstGeom prst="ellipse">
            <a:avLst/>
          </a:prstGeom>
          <a:ln w="63500">
            <a:solidFill>
              <a:schemeClr val="accent6">
                <a:lumMod val="75000"/>
              </a:schemeClr>
            </a:solidFill>
            <a:miter lim="400000"/>
          </a:ln>
        </p:spPr>
        <p:txBody>
          <a:bodyPr tIns="34290" bIns="34290" anchor="ctr"/>
          <a:lstStyle/>
          <a:p>
            <a:pPr algn="ctr" defTabSz="685800">
              <a:lnSpc>
                <a:spcPct val="100000"/>
              </a:lnSpc>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37" name="Google Shape;2130;p252">
            <a:extLst>
              <a:ext uri="{FF2B5EF4-FFF2-40B4-BE49-F238E27FC236}">
                <a16:creationId xmlns:a16="http://schemas.microsoft.com/office/drawing/2014/main" id="{14924BDB-E9F5-428E-897F-2555ED248C40}"/>
              </a:ext>
            </a:extLst>
          </p:cNvPr>
          <p:cNvSpPr/>
          <p:nvPr userDrawn="1"/>
        </p:nvSpPr>
        <p:spPr>
          <a:xfrm>
            <a:off x="5232833" y="577653"/>
            <a:ext cx="825689" cy="825689"/>
          </a:xfrm>
          <a:prstGeom prst="ellipse">
            <a:avLst/>
          </a:prstGeom>
          <a:solidFill>
            <a:schemeClr val="bg1">
              <a:lumMod val="85000"/>
            </a:schemeClr>
          </a:solidFill>
          <a:ln w="12700">
            <a:miter lim="400000"/>
          </a:ln>
        </p:spPr>
        <p:txBody>
          <a:bodyPr tIns="34290" bIns="34290" anchor="ctr"/>
          <a:lstStyle/>
          <a:p>
            <a:pPr algn="ctr" defTabSz="685800">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33" name="Text Placeholder 28">
            <a:extLst>
              <a:ext uri="{FF2B5EF4-FFF2-40B4-BE49-F238E27FC236}">
                <a16:creationId xmlns:a16="http://schemas.microsoft.com/office/drawing/2014/main" id="{1DA6A3B3-5870-49B2-AD93-56F8114B5FA7}"/>
              </a:ext>
            </a:extLst>
          </p:cNvPr>
          <p:cNvSpPr>
            <a:spLocks noGrp="1"/>
          </p:cNvSpPr>
          <p:nvPr>
            <p:ph type="body" sz="quarter" idx="34" hasCustomPrompt="1"/>
          </p:nvPr>
        </p:nvSpPr>
        <p:spPr>
          <a:xfrm>
            <a:off x="263068" y="1311032"/>
            <a:ext cx="4114800" cy="822960"/>
          </a:xfrm>
          <a:prstGeom prst="rect">
            <a:avLst/>
          </a:prstGeom>
        </p:spPr>
        <p:txBody>
          <a:bodyPr/>
          <a:lstStyle>
            <a:lvl1pPr marL="0" indent="0" algn="l">
              <a:lnSpc>
                <a:spcPct val="100000"/>
              </a:lnSpc>
              <a:buNone/>
              <a:defRPr sz="12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 like a strain of sacred music, or a noble picture.</a:t>
            </a:r>
          </a:p>
        </p:txBody>
      </p:sp>
      <p:pic>
        <p:nvPicPr>
          <p:cNvPr id="30" name="Picture 29" descr="Logo&#10;&#10;Description automatically generated">
            <a:extLst>
              <a:ext uri="{FF2B5EF4-FFF2-40B4-BE49-F238E27FC236}">
                <a16:creationId xmlns:a16="http://schemas.microsoft.com/office/drawing/2014/main" id="{BA3F895B-4120-4711-B29D-D54690DEBC5F}"/>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2290569656"/>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 Column Slide">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Our Resources</a:t>
            </a:r>
          </a:p>
        </p:txBody>
      </p:sp>
      <p:sp>
        <p:nvSpPr>
          <p:cNvPr id="23" name="Text Placeholder 2">
            <a:extLst>
              <a:ext uri="{FF2B5EF4-FFF2-40B4-BE49-F238E27FC236}">
                <a16:creationId xmlns:a16="http://schemas.microsoft.com/office/drawing/2014/main" id="{3CDBA249-0390-4650-A7F4-B79E80644324}"/>
              </a:ext>
            </a:extLst>
          </p:cNvPr>
          <p:cNvSpPr>
            <a:spLocks noGrp="1"/>
          </p:cNvSpPr>
          <p:nvPr>
            <p:ph type="body" sz="quarter" idx="16" hasCustomPrompt="1"/>
          </p:nvPr>
        </p:nvSpPr>
        <p:spPr>
          <a:xfrm>
            <a:off x="263069" y="1894872"/>
            <a:ext cx="2011680" cy="342900"/>
          </a:xfrm>
          <a:prstGeom prst="rect">
            <a:avLst/>
          </a:prstGeom>
        </p:spPr>
        <p:txBody>
          <a:bodyP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Account Executive</a:t>
            </a:r>
          </a:p>
        </p:txBody>
      </p:sp>
      <p:sp>
        <p:nvSpPr>
          <p:cNvPr id="24" name="Text Placeholder 10">
            <a:extLst>
              <a:ext uri="{FF2B5EF4-FFF2-40B4-BE49-F238E27FC236}">
                <a16:creationId xmlns:a16="http://schemas.microsoft.com/office/drawing/2014/main" id="{2DF80F00-5E9F-4068-AE50-F014B67E7FAF}"/>
              </a:ext>
            </a:extLst>
          </p:cNvPr>
          <p:cNvSpPr>
            <a:spLocks noGrp="1"/>
          </p:cNvSpPr>
          <p:nvPr>
            <p:ph type="body" sz="quarter" idx="17" hasCustomPrompt="1"/>
          </p:nvPr>
        </p:nvSpPr>
        <p:spPr>
          <a:xfrm>
            <a:off x="263069" y="2313411"/>
            <a:ext cx="2011680" cy="2362497"/>
          </a:xfrm>
          <a:prstGeom prst="rect">
            <a:avLst/>
          </a:prstGeom>
        </p:spPr>
        <p:txBody>
          <a:bodyPr lIns="45720" tIns="45720" rIns="45720" bIns="45720" anchor="t" anchorCtr="0">
            <a:noAutofit/>
          </a:bodyPr>
          <a:lstStyle>
            <a:lvl1pPr marL="0" indent="0">
              <a:buFont typeface="Arial" panose="020B0604020202020204" pitchFamily="34" charset="0"/>
              <a:buNone/>
              <a:defRPr lang="en-US" sz="900" dirty="0"/>
            </a:lvl1pPr>
          </a:lstStyle>
          <a:p>
            <a:pPr lvl="0"/>
            <a:r>
              <a:rPr lang="en-US" dirty="0"/>
              <a:t>Ensures that project goals remain aligned with business goals. Advises team members regularly on the technical, best practice and deployment details and approach. Has ultimate responsibility for successful, on time and on budget delivery.</a:t>
            </a:r>
          </a:p>
        </p:txBody>
      </p:sp>
      <p:sp>
        <p:nvSpPr>
          <p:cNvPr id="29" name="Text Placeholder 10">
            <a:extLst>
              <a:ext uri="{FF2B5EF4-FFF2-40B4-BE49-F238E27FC236}">
                <a16:creationId xmlns:a16="http://schemas.microsoft.com/office/drawing/2014/main" id="{D2A8B6F4-9599-4DEB-8D7E-892E4CDE250F}"/>
              </a:ext>
            </a:extLst>
          </p:cNvPr>
          <p:cNvSpPr>
            <a:spLocks noGrp="1"/>
          </p:cNvSpPr>
          <p:nvPr>
            <p:ph type="body" sz="quarter" idx="19" hasCustomPrompt="1"/>
          </p:nvPr>
        </p:nvSpPr>
        <p:spPr>
          <a:xfrm>
            <a:off x="4676573" y="2313411"/>
            <a:ext cx="2011680" cy="2362497"/>
          </a:xfrm>
          <a:prstGeom prst="rect">
            <a:avLst/>
          </a:prstGeom>
        </p:spPr>
        <p:txBody>
          <a:bodyPr lIns="45720" tIns="45720" rIns="45720" bIns="45720" anchor="t" anchorCtr="0">
            <a:noAutofit/>
          </a:bodyPr>
          <a:lstStyle>
            <a:lvl1pPr marL="0" indent="0">
              <a:buFont typeface="Arial" panose="020B0604020202020204" pitchFamily="34" charset="0"/>
              <a:buNone/>
              <a:defRPr lang="en-US" sz="900" dirty="0"/>
            </a:lvl1pPr>
          </a:lstStyle>
          <a:p>
            <a:pPr lvl="0"/>
            <a:r>
              <a:rPr lang="en-US" dirty="0"/>
              <a:t>Leads creative team within the Appirio DXS Design team. </a:t>
            </a:r>
          </a:p>
          <a:p>
            <a:pPr lvl="0"/>
            <a:r>
              <a:rPr lang="en-US" dirty="0"/>
              <a:t>Works with designers, UX Architects, strategists, copywriters and the other practices within Appirio to create a brand vision and customer experience for our clients. </a:t>
            </a:r>
          </a:p>
          <a:p>
            <a:pPr lvl="0"/>
            <a:r>
              <a:rPr lang="en-US" dirty="0"/>
              <a:t>Plans projects, oversees the overall experience through UX/UI.</a:t>
            </a:r>
          </a:p>
        </p:txBody>
      </p:sp>
      <p:sp>
        <p:nvSpPr>
          <p:cNvPr id="26" name="Text Placeholder 2">
            <a:extLst>
              <a:ext uri="{FF2B5EF4-FFF2-40B4-BE49-F238E27FC236}">
                <a16:creationId xmlns:a16="http://schemas.microsoft.com/office/drawing/2014/main" id="{4C8F79E0-DF84-4DA2-A6C2-3D1E9ACEBAA8}"/>
              </a:ext>
            </a:extLst>
          </p:cNvPr>
          <p:cNvSpPr>
            <a:spLocks noGrp="1"/>
          </p:cNvSpPr>
          <p:nvPr>
            <p:ph type="body" sz="quarter" idx="21" hasCustomPrompt="1"/>
          </p:nvPr>
        </p:nvSpPr>
        <p:spPr>
          <a:xfrm>
            <a:off x="4676573" y="1894872"/>
            <a:ext cx="2011680" cy="342900"/>
          </a:xfrm>
          <a:prstGeom prst="rect">
            <a:avLst/>
          </a:prstGeom>
        </p:spPr>
        <p:txBody>
          <a:bodyP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Creative Director</a:t>
            </a:r>
          </a:p>
        </p:txBody>
      </p:sp>
      <p:sp>
        <p:nvSpPr>
          <p:cNvPr id="32" name="Text Placeholder 2">
            <a:extLst>
              <a:ext uri="{FF2B5EF4-FFF2-40B4-BE49-F238E27FC236}">
                <a16:creationId xmlns:a16="http://schemas.microsoft.com/office/drawing/2014/main" id="{7E2B2D61-EE8B-4BB0-AE50-220EA6E661B9}"/>
              </a:ext>
            </a:extLst>
          </p:cNvPr>
          <p:cNvSpPr>
            <a:spLocks noGrp="1"/>
          </p:cNvSpPr>
          <p:nvPr>
            <p:ph type="body" sz="quarter" idx="26" hasCustomPrompt="1"/>
          </p:nvPr>
        </p:nvSpPr>
        <p:spPr>
          <a:xfrm>
            <a:off x="2469821" y="1894872"/>
            <a:ext cx="2011680" cy="342900"/>
          </a:xfrm>
          <a:prstGeom prst="rect">
            <a:avLst/>
          </a:prstGeom>
        </p:spPr>
        <p:txBody>
          <a:bodyP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Project Manager</a:t>
            </a:r>
          </a:p>
        </p:txBody>
      </p:sp>
      <p:sp>
        <p:nvSpPr>
          <p:cNvPr id="33" name="Text Placeholder 10">
            <a:extLst>
              <a:ext uri="{FF2B5EF4-FFF2-40B4-BE49-F238E27FC236}">
                <a16:creationId xmlns:a16="http://schemas.microsoft.com/office/drawing/2014/main" id="{4B3A2655-0FDD-4EE2-B908-5FDD3EECBD48}"/>
              </a:ext>
            </a:extLst>
          </p:cNvPr>
          <p:cNvSpPr>
            <a:spLocks noGrp="1"/>
          </p:cNvSpPr>
          <p:nvPr>
            <p:ph type="body" sz="quarter" idx="27" hasCustomPrompt="1"/>
          </p:nvPr>
        </p:nvSpPr>
        <p:spPr>
          <a:xfrm>
            <a:off x="2469821" y="2313411"/>
            <a:ext cx="2011680" cy="2362497"/>
          </a:xfrm>
          <a:prstGeom prst="rect">
            <a:avLst/>
          </a:prstGeom>
        </p:spPr>
        <p:txBody>
          <a:bodyPr lIns="45720" tIns="45720" rIns="45720" bIns="45720" anchor="t" anchorCtr="0">
            <a:noAutofit/>
          </a:bodyPr>
          <a:lstStyle>
            <a:lvl1pPr marL="0" indent="0">
              <a:buFont typeface="Arial" panose="020B0604020202020204" pitchFamily="34" charset="0"/>
              <a:buNone/>
              <a:defRPr lang="en-US" sz="900" dirty="0"/>
            </a:lvl1pPr>
          </a:lstStyle>
          <a:p>
            <a:pPr lvl="0"/>
            <a:r>
              <a:rPr lang="en-US" dirty="0"/>
              <a:t>Ensures the end result of the project/program meets customer needs, business deadlines, budget, and manages the day to day activities and project resources. Acts as initial point of escalation.</a:t>
            </a:r>
          </a:p>
        </p:txBody>
      </p:sp>
      <p:sp>
        <p:nvSpPr>
          <p:cNvPr id="34" name="Text Placeholder 10">
            <a:extLst>
              <a:ext uri="{FF2B5EF4-FFF2-40B4-BE49-F238E27FC236}">
                <a16:creationId xmlns:a16="http://schemas.microsoft.com/office/drawing/2014/main" id="{D38C7B36-3299-451E-8831-22F30A2BC46E}"/>
              </a:ext>
            </a:extLst>
          </p:cNvPr>
          <p:cNvSpPr>
            <a:spLocks noGrp="1"/>
          </p:cNvSpPr>
          <p:nvPr>
            <p:ph type="body" sz="quarter" idx="28" hasCustomPrompt="1"/>
          </p:nvPr>
        </p:nvSpPr>
        <p:spPr>
          <a:xfrm>
            <a:off x="6883325" y="2313411"/>
            <a:ext cx="2011680" cy="2362497"/>
          </a:xfrm>
          <a:prstGeom prst="rect">
            <a:avLst/>
          </a:prstGeom>
        </p:spPr>
        <p:txBody>
          <a:bodyPr lIns="45720" tIns="45720" rIns="45720" bIns="45720" anchor="t" anchorCtr="0">
            <a:noAutofit/>
          </a:bodyPr>
          <a:lstStyle>
            <a:lvl1pPr marL="0" indent="0">
              <a:buFont typeface="Arial" panose="020B0604020202020204" pitchFamily="34" charset="0"/>
              <a:buNone/>
              <a:defRPr lang="en-US" sz="900" dirty="0"/>
            </a:lvl1pPr>
          </a:lstStyle>
          <a:p>
            <a:pPr lvl="0"/>
            <a:r>
              <a:rPr lang="en-US" dirty="0"/>
              <a:t>Responsible for understanding the best navigation, terminology, and organization for an application. Focuses on the organization of and relationship between information on a website, application, or other end product.</a:t>
            </a:r>
          </a:p>
          <a:p>
            <a:pPr lvl="0"/>
            <a:r>
              <a:rPr lang="en-US" dirty="0"/>
              <a:t>Defines the information architecture (wireframes) for the project scope. Creates the User Interface and supports the implementation with the Front-end responsive HTML code base.</a:t>
            </a:r>
          </a:p>
        </p:txBody>
      </p:sp>
      <p:sp>
        <p:nvSpPr>
          <p:cNvPr id="35" name="Text Placeholder 2">
            <a:extLst>
              <a:ext uri="{FF2B5EF4-FFF2-40B4-BE49-F238E27FC236}">
                <a16:creationId xmlns:a16="http://schemas.microsoft.com/office/drawing/2014/main" id="{53A0A7C5-325A-4CD8-9E29-D3907691E088}"/>
              </a:ext>
            </a:extLst>
          </p:cNvPr>
          <p:cNvSpPr>
            <a:spLocks noGrp="1"/>
          </p:cNvSpPr>
          <p:nvPr>
            <p:ph type="body" sz="quarter" idx="29" hasCustomPrompt="1"/>
          </p:nvPr>
        </p:nvSpPr>
        <p:spPr>
          <a:xfrm>
            <a:off x="6883325" y="1894872"/>
            <a:ext cx="2011680" cy="342900"/>
          </a:xfrm>
          <a:prstGeom prst="rect">
            <a:avLst/>
          </a:prstGeom>
        </p:spPr>
        <p:txBody>
          <a:bodyPr/>
          <a:lstStyle>
            <a:lvl1pPr marL="0" indent="0">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Sr. UX/UI Designer</a:t>
            </a:r>
          </a:p>
        </p:txBody>
      </p:sp>
      <p:sp>
        <p:nvSpPr>
          <p:cNvPr id="38" name="Text Placeholder 38">
            <a:extLst>
              <a:ext uri="{FF2B5EF4-FFF2-40B4-BE49-F238E27FC236}">
                <a16:creationId xmlns:a16="http://schemas.microsoft.com/office/drawing/2014/main" id="{15705F84-7EB5-497E-BB30-0A56D4A5C911}"/>
              </a:ext>
            </a:extLst>
          </p:cNvPr>
          <p:cNvSpPr>
            <a:spLocks noGrp="1"/>
          </p:cNvSpPr>
          <p:nvPr>
            <p:ph type="body" sz="quarter" idx="30" hasCustomPrompt="1"/>
          </p:nvPr>
        </p:nvSpPr>
        <p:spPr>
          <a:xfrm>
            <a:off x="263069" y="1291429"/>
            <a:ext cx="502920" cy="501594"/>
          </a:xfrm>
          <a:prstGeom prst="rect">
            <a:avLst/>
          </a:prstGeom>
          <a:noFill/>
        </p:spPr>
        <p:txBody>
          <a:bodyPr wrap="none" lIns="0" tIns="0" rIns="0" bIns="0" anchor="ctr">
            <a:normAutofit/>
          </a:bodyPr>
          <a:lstStyle>
            <a:lvl1pPr marL="0" indent="0" algn="ctr">
              <a:buFont typeface="Arial" pitchFamily="34" charset="0"/>
              <a:buNone/>
              <a:defRPr sz="1600" b="1">
                <a:solidFill>
                  <a:srgbClr val="000000"/>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01</a:t>
            </a:r>
          </a:p>
        </p:txBody>
      </p:sp>
      <p:sp>
        <p:nvSpPr>
          <p:cNvPr id="39" name="Text Placeholder 38">
            <a:extLst>
              <a:ext uri="{FF2B5EF4-FFF2-40B4-BE49-F238E27FC236}">
                <a16:creationId xmlns:a16="http://schemas.microsoft.com/office/drawing/2014/main" id="{E388F2D1-2DFF-49DC-B77A-9FEA50A4C43D}"/>
              </a:ext>
            </a:extLst>
          </p:cNvPr>
          <p:cNvSpPr>
            <a:spLocks noGrp="1"/>
          </p:cNvSpPr>
          <p:nvPr>
            <p:ph type="body" sz="quarter" idx="31" hasCustomPrompt="1"/>
          </p:nvPr>
        </p:nvSpPr>
        <p:spPr>
          <a:xfrm>
            <a:off x="2469821" y="1291429"/>
            <a:ext cx="502920" cy="501594"/>
          </a:xfrm>
          <a:prstGeom prst="rect">
            <a:avLst/>
          </a:prstGeom>
          <a:noFill/>
        </p:spPr>
        <p:txBody>
          <a:bodyPr wrap="none" lIns="0" tIns="0" rIns="0" bIns="0" anchor="ctr">
            <a:normAutofit/>
          </a:bodyPr>
          <a:lstStyle>
            <a:lvl1pPr marL="0" indent="0" algn="ctr">
              <a:buFont typeface="Arial" pitchFamily="34" charset="0"/>
              <a:buNone/>
              <a:defRPr sz="1600" b="1">
                <a:solidFill>
                  <a:srgbClr val="000000"/>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02</a:t>
            </a:r>
          </a:p>
        </p:txBody>
      </p:sp>
      <p:sp>
        <p:nvSpPr>
          <p:cNvPr id="41" name="Text Placeholder 38">
            <a:extLst>
              <a:ext uri="{FF2B5EF4-FFF2-40B4-BE49-F238E27FC236}">
                <a16:creationId xmlns:a16="http://schemas.microsoft.com/office/drawing/2014/main" id="{45AB53AF-6449-4621-BEC6-DA8B65ADB3DF}"/>
              </a:ext>
            </a:extLst>
          </p:cNvPr>
          <p:cNvSpPr>
            <a:spLocks noGrp="1"/>
          </p:cNvSpPr>
          <p:nvPr>
            <p:ph type="body" sz="quarter" idx="33" hasCustomPrompt="1"/>
          </p:nvPr>
        </p:nvSpPr>
        <p:spPr>
          <a:xfrm>
            <a:off x="4676573" y="1291429"/>
            <a:ext cx="502920" cy="501594"/>
          </a:xfrm>
          <a:prstGeom prst="rect">
            <a:avLst/>
          </a:prstGeom>
          <a:noFill/>
        </p:spPr>
        <p:txBody>
          <a:bodyPr wrap="none" lIns="0" tIns="0" rIns="0" bIns="0" anchor="ctr">
            <a:normAutofit/>
          </a:bodyPr>
          <a:lstStyle>
            <a:lvl1pPr marL="0" indent="0" algn="ctr">
              <a:buFont typeface="Arial" pitchFamily="34" charset="0"/>
              <a:buNone/>
              <a:defRPr sz="1600" b="1">
                <a:solidFill>
                  <a:srgbClr val="000000"/>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03</a:t>
            </a:r>
          </a:p>
        </p:txBody>
      </p:sp>
      <p:sp>
        <p:nvSpPr>
          <p:cNvPr id="42" name="Text Placeholder 38">
            <a:extLst>
              <a:ext uri="{FF2B5EF4-FFF2-40B4-BE49-F238E27FC236}">
                <a16:creationId xmlns:a16="http://schemas.microsoft.com/office/drawing/2014/main" id="{653F02C9-702F-4923-93BE-533FE5865B81}"/>
              </a:ext>
            </a:extLst>
          </p:cNvPr>
          <p:cNvSpPr>
            <a:spLocks noGrp="1"/>
          </p:cNvSpPr>
          <p:nvPr>
            <p:ph type="body" sz="quarter" idx="34" hasCustomPrompt="1"/>
          </p:nvPr>
        </p:nvSpPr>
        <p:spPr>
          <a:xfrm>
            <a:off x="6883325" y="1291429"/>
            <a:ext cx="502920" cy="501594"/>
          </a:xfrm>
          <a:prstGeom prst="rect">
            <a:avLst/>
          </a:prstGeom>
          <a:noFill/>
        </p:spPr>
        <p:txBody>
          <a:bodyPr wrap="none" lIns="0" tIns="0" rIns="0" bIns="0" anchor="ctr">
            <a:normAutofit/>
          </a:bodyPr>
          <a:lstStyle>
            <a:lvl1pPr marL="0" indent="0" algn="ctr">
              <a:buFont typeface="Arial" pitchFamily="34" charset="0"/>
              <a:buNone/>
              <a:defRPr sz="1600" b="1">
                <a:solidFill>
                  <a:srgbClr val="000000"/>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04</a:t>
            </a:r>
          </a:p>
        </p:txBody>
      </p:sp>
      <p:grpSp>
        <p:nvGrpSpPr>
          <p:cNvPr id="36" name="Group 35">
            <a:extLst>
              <a:ext uri="{FF2B5EF4-FFF2-40B4-BE49-F238E27FC236}">
                <a16:creationId xmlns:a16="http://schemas.microsoft.com/office/drawing/2014/main" id="{6AD7E5EE-61BD-43BE-9361-B60E5831BF0F}"/>
              </a:ext>
            </a:extLst>
          </p:cNvPr>
          <p:cNvGrpSpPr/>
          <p:nvPr userDrawn="1"/>
        </p:nvGrpSpPr>
        <p:grpSpPr>
          <a:xfrm>
            <a:off x="71948" y="4978614"/>
            <a:ext cx="503788" cy="94721"/>
            <a:chOff x="6014087" y="4646472"/>
            <a:chExt cx="503788" cy="94721"/>
          </a:xfrm>
        </p:grpSpPr>
        <p:sp>
          <p:nvSpPr>
            <p:cNvPr id="37" name="Oval 36">
              <a:extLst>
                <a:ext uri="{FF2B5EF4-FFF2-40B4-BE49-F238E27FC236}">
                  <a16:creationId xmlns:a16="http://schemas.microsoft.com/office/drawing/2014/main" id="{074B99FA-119B-4241-97E4-CAC22D89D78E}"/>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43" name="Oval 42">
              <a:extLst>
                <a:ext uri="{FF2B5EF4-FFF2-40B4-BE49-F238E27FC236}">
                  <a16:creationId xmlns:a16="http://schemas.microsoft.com/office/drawing/2014/main" id="{DB8020E5-8694-420A-8854-408EF692FDBB}"/>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1B69DADC-A630-4901-AE86-6BC194DFB759}"/>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B10FFD42-150F-443E-A0C0-6DACA6CA7D96}"/>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E011AF66-0DA8-48E8-BCE9-CFC87E3AE7B3}"/>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0" name="Rectangle 49">
            <a:extLst>
              <a:ext uri="{FF2B5EF4-FFF2-40B4-BE49-F238E27FC236}">
                <a16:creationId xmlns:a16="http://schemas.microsoft.com/office/drawing/2014/main" id="{A941FDDF-0666-49C1-B309-3797B9126A3E}"/>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Footer Placeholder 4">
            <a:extLst>
              <a:ext uri="{FF2B5EF4-FFF2-40B4-BE49-F238E27FC236}">
                <a16:creationId xmlns:a16="http://schemas.microsoft.com/office/drawing/2014/main" id="{79947ACE-9732-4BA1-9701-AC780776B695}"/>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2899F16E-329F-498A-89B7-C4908189A2C5}"/>
              </a:ext>
            </a:extLst>
          </p:cNvPr>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54" name="Shape 257">
            <a:extLst>
              <a:ext uri="{FF2B5EF4-FFF2-40B4-BE49-F238E27FC236}">
                <a16:creationId xmlns:a16="http://schemas.microsoft.com/office/drawing/2014/main" id="{A81B9641-3418-4F14-803C-285C04227F9E}"/>
              </a:ext>
            </a:extLst>
          </p:cNvPr>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pic>
        <p:nvPicPr>
          <p:cNvPr id="27" name="Picture 26" descr="Logo&#10;&#10;Description automatically generated">
            <a:extLst>
              <a:ext uri="{FF2B5EF4-FFF2-40B4-BE49-F238E27FC236}">
                <a16:creationId xmlns:a16="http://schemas.microsoft.com/office/drawing/2014/main" id="{D58E7C07-7E44-42C7-9A90-1CEEEE44E858}"/>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51962311"/>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Table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2" name="Table Placeholder 3">
            <a:extLst>
              <a:ext uri="{FF2B5EF4-FFF2-40B4-BE49-F238E27FC236}">
                <a16:creationId xmlns:a16="http://schemas.microsoft.com/office/drawing/2014/main" id="{36E842E6-7297-44D0-AF38-B4C90C23E013}"/>
              </a:ext>
            </a:extLst>
          </p:cNvPr>
          <p:cNvSpPr>
            <a:spLocks noGrp="1"/>
          </p:cNvSpPr>
          <p:nvPr>
            <p:ph type="tbl" sz="quarter" idx="14" hasCustomPrompt="1"/>
          </p:nvPr>
        </p:nvSpPr>
        <p:spPr>
          <a:xfrm>
            <a:off x="263069" y="1620455"/>
            <a:ext cx="8631936" cy="3256069"/>
          </a:xfrm>
          <a:prstGeom prst="rect">
            <a:avLst/>
          </a:prstGeom>
          <a:noFill/>
        </p:spPr>
        <p:txBody>
          <a:bodyPr anchor="ctr"/>
          <a:lstStyle>
            <a:lvl1pPr marL="0" indent="0" algn="ctr">
              <a:buNone/>
              <a:defRPr sz="5400" b="1">
                <a:solidFill>
                  <a:schemeClr val="tx2"/>
                </a:solidFill>
              </a:defRPr>
            </a:lvl1pPr>
          </a:lstStyle>
          <a:p>
            <a:r>
              <a:rPr lang="en-US" dirty="0"/>
              <a:t>Insert Table Here</a:t>
            </a:r>
          </a:p>
        </p:txBody>
      </p:sp>
      <p:sp>
        <p:nvSpPr>
          <p:cNvPr id="24" name="Text Placeholder 2">
            <a:extLst>
              <a:ext uri="{FF2B5EF4-FFF2-40B4-BE49-F238E27FC236}">
                <a16:creationId xmlns:a16="http://schemas.microsoft.com/office/drawing/2014/main" id="{59372DAD-C447-413C-99AF-5E0BAC4AEF04}"/>
              </a:ext>
            </a:extLst>
          </p:cNvPr>
          <p:cNvSpPr>
            <a:spLocks noGrp="1"/>
          </p:cNvSpPr>
          <p:nvPr>
            <p:ph type="body" sz="quarter" idx="16" hasCustomPrompt="1"/>
          </p:nvPr>
        </p:nvSpPr>
        <p:spPr>
          <a:xfrm>
            <a:off x="263069" y="1311032"/>
            <a:ext cx="2743200" cy="261459"/>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VALUE IS</a:t>
            </a:r>
          </a:p>
        </p:txBody>
      </p:sp>
      <p:sp>
        <p:nvSpPr>
          <p:cNvPr id="26" name="Text Placeholder 2">
            <a:extLst>
              <a:ext uri="{FF2B5EF4-FFF2-40B4-BE49-F238E27FC236}">
                <a16:creationId xmlns:a16="http://schemas.microsoft.com/office/drawing/2014/main" id="{14F5C4EC-3954-4D2B-B76B-A70C3649B190}"/>
              </a:ext>
            </a:extLst>
          </p:cNvPr>
          <p:cNvSpPr>
            <a:spLocks noGrp="1"/>
          </p:cNvSpPr>
          <p:nvPr>
            <p:ph type="body" sz="quarter" idx="21" hasCustomPrompt="1"/>
          </p:nvPr>
        </p:nvSpPr>
        <p:spPr>
          <a:xfrm>
            <a:off x="3207437" y="1311032"/>
            <a:ext cx="2743200" cy="261459"/>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FROM CLIENT ISSUES</a:t>
            </a:r>
          </a:p>
        </p:txBody>
      </p:sp>
      <p:sp>
        <p:nvSpPr>
          <p:cNvPr id="28" name="Text Placeholder 2">
            <a:extLst>
              <a:ext uri="{FF2B5EF4-FFF2-40B4-BE49-F238E27FC236}">
                <a16:creationId xmlns:a16="http://schemas.microsoft.com/office/drawing/2014/main" id="{224A9E23-2406-4791-850E-EBBDBF8BBFC6}"/>
              </a:ext>
            </a:extLst>
          </p:cNvPr>
          <p:cNvSpPr>
            <a:spLocks noGrp="1"/>
          </p:cNvSpPr>
          <p:nvPr>
            <p:ph type="body" sz="quarter" idx="22" hasCustomPrompt="1"/>
          </p:nvPr>
        </p:nvSpPr>
        <p:spPr>
          <a:xfrm>
            <a:off x="6151805" y="1311032"/>
            <a:ext cx="2743200" cy="261459"/>
          </a:xfrm>
          <a:prstGeom prst="rect">
            <a:avLst/>
          </a:prstGeom>
        </p:spPr>
        <p:txBody>
          <a:bodyPr/>
          <a:lstStyle>
            <a:lvl1pPr marL="0" indent="0">
              <a:buNone/>
              <a:defRPr sz="14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TO CLIENT OUTCOMES</a:t>
            </a:r>
          </a:p>
        </p:txBody>
      </p:sp>
      <p:pic>
        <p:nvPicPr>
          <p:cNvPr id="19" name="Picture 18" descr="Logo&#10;&#10;Description automatically generated">
            <a:extLst>
              <a:ext uri="{FF2B5EF4-FFF2-40B4-BE49-F238E27FC236}">
                <a16:creationId xmlns:a16="http://schemas.microsoft.com/office/drawing/2014/main" id="{7DAA3C91-6DD6-460D-B8EC-58CDC3263CF8}"/>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705012227"/>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Slide_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Table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2" name="Table Placeholder 3">
            <a:extLst>
              <a:ext uri="{FF2B5EF4-FFF2-40B4-BE49-F238E27FC236}">
                <a16:creationId xmlns:a16="http://schemas.microsoft.com/office/drawing/2014/main" id="{36E842E6-7297-44D0-AF38-B4C90C23E013}"/>
              </a:ext>
            </a:extLst>
          </p:cNvPr>
          <p:cNvSpPr>
            <a:spLocks noGrp="1"/>
          </p:cNvSpPr>
          <p:nvPr>
            <p:ph type="tbl" sz="quarter" idx="14" hasCustomPrompt="1"/>
          </p:nvPr>
        </p:nvSpPr>
        <p:spPr>
          <a:xfrm>
            <a:off x="263069" y="1620455"/>
            <a:ext cx="8631936" cy="3256069"/>
          </a:xfrm>
          <a:prstGeom prst="rect">
            <a:avLst/>
          </a:prstGeom>
          <a:noFill/>
        </p:spPr>
        <p:txBody>
          <a:bodyPr anchor="ctr"/>
          <a:lstStyle>
            <a:lvl1pPr marL="0" indent="0" algn="ctr">
              <a:buNone/>
              <a:defRPr sz="5400" b="1">
                <a:solidFill>
                  <a:schemeClr val="tx2"/>
                </a:solidFill>
              </a:defRPr>
            </a:lvl1pPr>
          </a:lstStyle>
          <a:p>
            <a:r>
              <a:rPr lang="en-US" dirty="0"/>
              <a:t>Insert Table Here</a:t>
            </a:r>
          </a:p>
        </p:txBody>
      </p:sp>
      <p:pic>
        <p:nvPicPr>
          <p:cNvPr id="17" name="Picture 16" descr="Logo&#10;&#10;Description automatically generated">
            <a:extLst>
              <a:ext uri="{FF2B5EF4-FFF2-40B4-BE49-F238E27FC236}">
                <a16:creationId xmlns:a16="http://schemas.microsoft.com/office/drawing/2014/main" id="{784E248D-1F12-4C95-9405-3F791DC0B0DF}"/>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2783423080"/>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meline_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Project Timeline</a:t>
            </a:r>
          </a:p>
        </p:txBody>
      </p:sp>
      <p:grpSp>
        <p:nvGrpSpPr>
          <p:cNvPr id="36" name="Group 35">
            <a:extLst>
              <a:ext uri="{FF2B5EF4-FFF2-40B4-BE49-F238E27FC236}">
                <a16:creationId xmlns:a16="http://schemas.microsoft.com/office/drawing/2014/main" id="{6AD7E5EE-61BD-43BE-9361-B60E5831BF0F}"/>
              </a:ext>
            </a:extLst>
          </p:cNvPr>
          <p:cNvGrpSpPr/>
          <p:nvPr userDrawn="1"/>
        </p:nvGrpSpPr>
        <p:grpSpPr>
          <a:xfrm>
            <a:off x="71948" y="4978614"/>
            <a:ext cx="503788" cy="94721"/>
            <a:chOff x="6014087" y="4646472"/>
            <a:chExt cx="503788" cy="94721"/>
          </a:xfrm>
        </p:grpSpPr>
        <p:sp>
          <p:nvSpPr>
            <p:cNvPr id="37" name="Oval 36">
              <a:extLst>
                <a:ext uri="{FF2B5EF4-FFF2-40B4-BE49-F238E27FC236}">
                  <a16:creationId xmlns:a16="http://schemas.microsoft.com/office/drawing/2014/main" id="{074B99FA-119B-4241-97E4-CAC22D89D78E}"/>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43" name="Oval 42">
              <a:extLst>
                <a:ext uri="{FF2B5EF4-FFF2-40B4-BE49-F238E27FC236}">
                  <a16:creationId xmlns:a16="http://schemas.microsoft.com/office/drawing/2014/main" id="{DB8020E5-8694-420A-8854-408EF692FDBB}"/>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1B69DADC-A630-4901-AE86-6BC194DFB759}"/>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B10FFD42-150F-443E-A0C0-6DACA6CA7D96}"/>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E011AF66-0DA8-48E8-BCE9-CFC87E3AE7B3}"/>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0" name="Rectangle 49">
            <a:extLst>
              <a:ext uri="{FF2B5EF4-FFF2-40B4-BE49-F238E27FC236}">
                <a16:creationId xmlns:a16="http://schemas.microsoft.com/office/drawing/2014/main" id="{A941FDDF-0666-49C1-B309-3797B9126A3E}"/>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Footer Placeholder 4">
            <a:extLst>
              <a:ext uri="{FF2B5EF4-FFF2-40B4-BE49-F238E27FC236}">
                <a16:creationId xmlns:a16="http://schemas.microsoft.com/office/drawing/2014/main" id="{79947ACE-9732-4BA1-9701-AC780776B695}"/>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2899F16E-329F-498A-89B7-C4908189A2C5}"/>
              </a:ext>
            </a:extLst>
          </p:cNvPr>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54" name="Shape 257">
            <a:extLst>
              <a:ext uri="{FF2B5EF4-FFF2-40B4-BE49-F238E27FC236}">
                <a16:creationId xmlns:a16="http://schemas.microsoft.com/office/drawing/2014/main" id="{A81B9641-3418-4F14-803C-285C04227F9E}"/>
              </a:ext>
            </a:extLst>
          </p:cNvPr>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27" name="Google Shape;2378;p266">
            <a:extLst>
              <a:ext uri="{FF2B5EF4-FFF2-40B4-BE49-F238E27FC236}">
                <a16:creationId xmlns:a16="http://schemas.microsoft.com/office/drawing/2014/main" id="{A1C6CA66-DFA8-41D7-972F-7C5ACE08EB7A}"/>
              </a:ext>
            </a:extLst>
          </p:cNvPr>
          <p:cNvSpPr/>
          <p:nvPr userDrawn="1"/>
        </p:nvSpPr>
        <p:spPr>
          <a:xfrm>
            <a:off x="356133" y="2078044"/>
            <a:ext cx="0" cy="274320"/>
          </a:xfrm>
          <a:prstGeom prst="line">
            <a:avLst/>
          </a:prstGeom>
          <a:ln w="57150">
            <a:solidFill>
              <a:schemeClr val="accent1">
                <a:lumMod val="60000"/>
                <a:lumOff val="40000"/>
              </a:schemeClr>
            </a:solidFill>
            <a:headEnd type="oval"/>
          </a:ln>
        </p:spPr>
        <p:txBody>
          <a:bodyPr tIns="34290" bIns="34290"/>
          <a:lstStyle/>
          <a:p>
            <a:pPr defTabSz="685800">
              <a:defRPr sz="2800"/>
            </a:pPr>
            <a:endParaRPr sz="800">
              <a:latin typeface="Arial" panose="020B0604020202020204" pitchFamily="34" charset="0"/>
              <a:cs typeface="Arial" panose="020B0604020202020204" pitchFamily="34" charset="0"/>
            </a:endParaRPr>
          </a:p>
        </p:txBody>
      </p:sp>
      <p:sp>
        <p:nvSpPr>
          <p:cNvPr id="28" name="Google Shape;2115;p252">
            <a:extLst>
              <a:ext uri="{FF2B5EF4-FFF2-40B4-BE49-F238E27FC236}">
                <a16:creationId xmlns:a16="http://schemas.microsoft.com/office/drawing/2014/main" id="{3A72EDD1-8427-4502-8FF7-A46BCE1AE5DB}"/>
              </a:ext>
            </a:extLst>
          </p:cNvPr>
          <p:cNvSpPr/>
          <p:nvPr userDrawn="1"/>
        </p:nvSpPr>
        <p:spPr>
          <a:xfrm>
            <a:off x="263069" y="2840877"/>
            <a:ext cx="8631936" cy="0"/>
          </a:xfrm>
          <a:prstGeom prst="line">
            <a:avLst/>
          </a:prstGeom>
          <a:ln w="63500">
            <a:solidFill>
              <a:schemeClr val="bg2">
                <a:lumMod val="50000"/>
              </a:schemeClr>
            </a:solidFill>
            <a:miter/>
          </a:ln>
        </p:spPr>
        <p:txBody>
          <a:bodyPr tIns="34290" bIns="34290"/>
          <a:lstStyle/>
          <a:p>
            <a:pPr defTabSz="685800">
              <a:defRPr sz="2800"/>
            </a:pPr>
            <a:endParaRPr sz="800">
              <a:latin typeface="Arial" panose="020B0604020202020204" pitchFamily="34" charset="0"/>
              <a:cs typeface="Arial" panose="020B0604020202020204" pitchFamily="34" charset="0"/>
            </a:endParaRPr>
          </a:p>
        </p:txBody>
      </p:sp>
      <p:sp>
        <p:nvSpPr>
          <p:cNvPr id="40" name="Text Placeholder 30">
            <a:extLst>
              <a:ext uri="{FF2B5EF4-FFF2-40B4-BE49-F238E27FC236}">
                <a16:creationId xmlns:a16="http://schemas.microsoft.com/office/drawing/2014/main" id="{CF2343EE-10B7-4111-B9E5-8940354016DB}"/>
              </a:ext>
            </a:extLst>
          </p:cNvPr>
          <p:cNvSpPr>
            <a:spLocks noGrp="1"/>
          </p:cNvSpPr>
          <p:nvPr>
            <p:ph type="body" sz="quarter" idx="15" hasCustomPrompt="1"/>
          </p:nvPr>
        </p:nvSpPr>
        <p:spPr>
          <a:xfrm>
            <a:off x="263069" y="3272749"/>
            <a:ext cx="1118235" cy="709671"/>
          </a:xfrm>
          <a:prstGeom prst="rect">
            <a:avLst/>
          </a:prstGeom>
        </p:spPr>
        <p:txBody>
          <a:bodyPr/>
          <a:lstStyle>
            <a:lvl1pPr marL="0" indent="0">
              <a:buNone/>
              <a:defRPr sz="1100" b="1">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r>
              <a:rPr lang="en-US" dirty="0"/>
              <a:t>Brand Strategy</a:t>
            </a:r>
          </a:p>
          <a:p>
            <a:endParaRPr lang="en-US" dirty="0"/>
          </a:p>
        </p:txBody>
      </p:sp>
      <p:sp>
        <p:nvSpPr>
          <p:cNvPr id="59" name="Text Placeholder 30">
            <a:extLst>
              <a:ext uri="{FF2B5EF4-FFF2-40B4-BE49-F238E27FC236}">
                <a16:creationId xmlns:a16="http://schemas.microsoft.com/office/drawing/2014/main" id="{D5C26D3B-C08B-450C-8601-B1B7971AD292}"/>
              </a:ext>
            </a:extLst>
          </p:cNvPr>
          <p:cNvSpPr>
            <a:spLocks noGrp="1"/>
          </p:cNvSpPr>
          <p:nvPr>
            <p:ph type="body" sz="quarter" idx="21" hasCustomPrompt="1"/>
          </p:nvPr>
        </p:nvSpPr>
        <p:spPr>
          <a:xfrm>
            <a:off x="538983" y="1510276"/>
            <a:ext cx="1828800" cy="731520"/>
          </a:xfrm>
          <a:prstGeom prst="rect">
            <a:avLst/>
          </a:prstGeom>
        </p:spPr>
        <p:txBody>
          <a:bodyPr lIns="45720" tIns="45720" rIns="45720" bIns="45720" anchor="t" anchorCtr="0">
            <a:noAutofit/>
          </a:bodyPr>
          <a:lstStyle>
            <a:lvl1pPr marL="0" indent="0">
              <a:buNone/>
              <a:defRPr lang="en-US" sz="900" dirty="0"/>
            </a:lvl1pPr>
          </a:lstStyle>
          <a:p>
            <a:pPr lvl="0"/>
            <a:r>
              <a:rPr lang="en-US" dirty="0"/>
              <a:t>Collect all relevant and pertinent information as it relates to the 4 C’s - category, consumer, company and cultural landscape.</a:t>
            </a:r>
          </a:p>
        </p:txBody>
      </p:sp>
      <p:sp>
        <p:nvSpPr>
          <p:cNvPr id="60" name="Text Placeholder 30">
            <a:extLst>
              <a:ext uri="{FF2B5EF4-FFF2-40B4-BE49-F238E27FC236}">
                <a16:creationId xmlns:a16="http://schemas.microsoft.com/office/drawing/2014/main" id="{B2D8F086-7DF3-4E44-BB6D-BD2E04A51259}"/>
              </a:ext>
            </a:extLst>
          </p:cNvPr>
          <p:cNvSpPr>
            <a:spLocks noGrp="1"/>
          </p:cNvSpPr>
          <p:nvPr>
            <p:ph type="body" sz="quarter" idx="22" hasCustomPrompt="1"/>
          </p:nvPr>
        </p:nvSpPr>
        <p:spPr>
          <a:xfrm>
            <a:off x="538982" y="1239520"/>
            <a:ext cx="1828800" cy="228600"/>
          </a:xfrm>
          <a:prstGeom prst="rect">
            <a:avLst/>
          </a:prstGeom>
        </p:spPr>
        <p:txBody>
          <a:bodyPr lIns="45720" tIns="45720" rIns="45720" bIns="45720" anchor="ctr" anchorCtr="0">
            <a:noAutofit/>
          </a:bodyPr>
          <a:lstStyle>
            <a:lvl1pPr marL="0" indent="0">
              <a:buNone/>
              <a:defRPr lang="en-US" sz="900" b="1" dirty="0"/>
            </a:lvl1pPr>
          </a:lstStyle>
          <a:p>
            <a:pPr lvl="0"/>
            <a:r>
              <a:rPr lang="en-US" dirty="0"/>
              <a:t>Weeks 1-2</a:t>
            </a:r>
          </a:p>
        </p:txBody>
      </p:sp>
      <p:sp>
        <p:nvSpPr>
          <p:cNvPr id="73" name="Google Shape;2378;p266">
            <a:extLst>
              <a:ext uri="{FF2B5EF4-FFF2-40B4-BE49-F238E27FC236}">
                <a16:creationId xmlns:a16="http://schemas.microsoft.com/office/drawing/2014/main" id="{22B5B079-5A8B-4CF1-A73A-72B8C5DBDF95}"/>
              </a:ext>
            </a:extLst>
          </p:cNvPr>
          <p:cNvSpPr/>
          <p:nvPr userDrawn="1"/>
        </p:nvSpPr>
        <p:spPr>
          <a:xfrm flipV="1">
            <a:off x="1985446" y="3337011"/>
            <a:ext cx="0" cy="274320"/>
          </a:xfrm>
          <a:prstGeom prst="line">
            <a:avLst/>
          </a:prstGeom>
          <a:ln w="57150">
            <a:solidFill>
              <a:schemeClr val="accent2">
                <a:lumMod val="60000"/>
                <a:lumOff val="40000"/>
              </a:schemeClr>
            </a:solidFill>
            <a:headEnd type="oval"/>
          </a:ln>
        </p:spPr>
        <p:txBody>
          <a:bodyPr tIns="34290" bIns="34290"/>
          <a:lstStyle/>
          <a:p>
            <a:pPr defTabSz="685800">
              <a:defRPr sz="2800"/>
            </a:pPr>
            <a:endParaRPr sz="800">
              <a:latin typeface="Arial" panose="020B0604020202020204" pitchFamily="34" charset="0"/>
              <a:cs typeface="Arial" panose="020B0604020202020204" pitchFamily="34" charset="0"/>
            </a:endParaRPr>
          </a:p>
        </p:txBody>
      </p:sp>
      <p:sp>
        <p:nvSpPr>
          <p:cNvPr id="74" name="Google Shape;2378;p266">
            <a:extLst>
              <a:ext uri="{FF2B5EF4-FFF2-40B4-BE49-F238E27FC236}">
                <a16:creationId xmlns:a16="http://schemas.microsoft.com/office/drawing/2014/main" id="{5D9AADCA-321E-42E5-A1CD-7CC4E26267EE}"/>
              </a:ext>
            </a:extLst>
          </p:cNvPr>
          <p:cNvSpPr/>
          <p:nvPr userDrawn="1"/>
        </p:nvSpPr>
        <p:spPr>
          <a:xfrm>
            <a:off x="3614759" y="2078044"/>
            <a:ext cx="0" cy="274320"/>
          </a:xfrm>
          <a:prstGeom prst="line">
            <a:avLst/>
          </a:prstGeom>
          <a:ln w="57150">
            <a:solidFill>
              <a:schemeClr val="accent3">
                <a:lumMod val="60000"/>
                <a:lumOff val="40000"/>
              </a:schemeClr>
            </a:solidFill>
            <a:headEnd type="oval"/>
          </a:ln>
        </p:spPr>
        <p:txBody>
          <a:bodyPr tIns="34290" bIns="34290"/>
          <a:lstStyle/>
          <a:p>
            <a:pPr defTabSz="685800">
              <a:defRPr sz="2800"/>
            </a:pPr>
            <a:endParaRPr sz="800">
              <a:latin typeface="Arial" panose="020B0604020202020204" pitchFamily="34" charset="0"/>
              <a:cs typeface="Arial" panose="020B0604020202020204" pitchFamily="34" charset="0"/>
            </a:endParaRPr>
          </a:p>
        </p:txBody>
      </p:sp>
      <p:sp>
        <p:nvSpPr>
          <p:cNvPr id="76" name="Google Shape;2378;p266">
            <a:extLst>
              <a:ext uri="{FF2B5EF4-FFF2-40B4-BE49-F238E27FC236}">
                <a16:creationId xmlns:a16="http://schemas.microsoft.com/office/drawing/2014/main" id="{4C3CA7ED-1C6B-4135-924F-CE05945CC49A}"/>
              </a:ext>
            </a:extLst>
          </p:cNvPr>
          <p:cNvSpPr/>
          <p:nvPr userDrawn="1"/>
        </p:nvSpPr>
        <p:spPr>
          <a:xfrm>
            <a:off x="6873385" y="2078044"/>
            <a:ext cx="0" cy="274320"/>
          </a:xfrm>
          <a:prstGeom prst="line">
            <a:avLst/>
          </a:prstGeom>
          <a:ln w="57150">
            <a:solidFill>
              <a:schemeClr val="accent5">
                <a:lumMod val="60000"/>
                <a:lumOff val="40000"/>
              </a:schemeClr>
            </a:solidFill>
            <a:headEnd type="oval"/>
          </a:ln>
        </p:spPr>
        <p:txBody>
          <a:bodyPr tIns="34290" bIns="34290"/>
          <a:lstStyle/>
          <a:p>
            <a:pPr defTabSz="685800">
              <a:defRPr sz="2800"/>
            </a:pPr>
            <a:endParaRPr sz="800">
              <a:latin typeface="Arial" panose="020B0604020202020204" pitchFamily="34" charset="0"/>
              <a:cs typeface="Arial" panose="020B0604020202020204" pitchFamily="34" charset="0"/>
            </a:endParaRPr>
          </a:p>
        </p:txBody>
      </p:sp>
      <p:sp>
        <p:nvSpPr>
          <p:cNvPr id="77" name="Text Placeholder 30">
            <a:extLst>
              <a:ext uri="{FF2B5EF4-FFF2-40B4-BE49-F238E27FC236}">
                <a16:creationId xmlns:a16="http://schemas.microsoft.com/office/drawing/2014/main" id="{28E3BFFF-034C-45BE-B31F-81D750871BB5}"/>
              </a:ext>
            </a:extLst>
          </p:cNvPr>
          <p:cNvSpPr>
            <a:spLocks noGrp="1"/>
          </p:cNvSpPr>
          <p:nvPr>
            <p:ph type="body" sz="quarter" idx="27" hasCustomPrompt="1"/>
          </p:nvPr>
        </p:nvSpPr>
        <p:spPr>
          <a:xfrm>
            <a:off x="2153037" y="3686280"/>
            <a:ext cx="1828800" cy="731520"/>
          </a:xfrm>
          <a:prstGeom prst="rect">
            <a:avLst/>
          </a:prstGeom>
        </p:spPr>
        <p:txBody>
          <a:bodyPr lIns="45720" tIns="45720" rIns="45720" bIns="45720" anchor="t" anchorCtr="0">
            <a:noAutofit/>
          </a:bodyPr>
          <a:lstStyle>
            <a:lvl1pPr marL="0" indent="0">
              <a:buNone/>
              <a:defRPr lang="en-US" sz="900" dirty="0"/>
            </a:lvl1pPr>
          </a:lstStyle>
          <a:p>
            <a:pPr lvl="0"/>
            <a:r>
              <a:rPr lang="en-US" dirty="0"/>
              <a:t>Collect all relevant and pertinent information as it relates to the 4 C’s - category, consumer, company and cultural landscape.</a:t>
            </a:r>
          </a:p>
        </p:txBody>
      </p:sp>
      <p:sp>
        <p:nvSpPr>
          <p:cNvPr id="78" name="Text Placeholder 30">
            <a:extLst>
              <a:ext uri="{FF2B5EF4-FFF2-40B4-BE49-F238E27FC236}">
                <a16:creationId xmlns:a16="http://schemas.microsoft.com/office/drawing/2014/main" id="{F79ED10C-7C6B-441F-B5FA-8C1210F48399}"/>
              </a:ext>
            </a:extLst>
          </p:cNvPr>
          <p:cNvSpPr>
            <a:spLocks noGrp="1"/>
          </p:cNvSpPr>
          <p:nvPr>
            <p:ph type="body" sz="quarter" idx="28" hasCustomPrompt="1"/>
          </p:nvPr>
        </p:nvSpPr>
        <p:spPr>
          <a:xfrm>
            <a:off x="2153036" y="3415524"/>
            <a:ext cx="1828800" cy="228600"/>
          </a:xfrm>
          <a:prstGeom prst="rect">
            <a:avLst/>
          </a:prstGeom>
        </p:spPr>
        <p:txBody>
          <a:bodyPr lIns="45720" tIns="45720" rIns="45720" bIns="45720" anchor="ctr" anchorCtr="0">
            <a:noAutofit/>
          </a:bodyPr>
          <a:lstStyle>
            <a:lvl1pPr marL="0" indent="0">
              <a:buNone/>
              <a:defRPr lang="en-US" sz="900" b="1" dirty="0"/>
            </a:lvl1pPr>
          </a:lstStyle>
          <a:p>
            <a:pPr lvl="0"/>
            <a:r>
              <a:rPr lang="en-US" dirty="0"/>
              <a:t>Weeks 3-8</a:t>
            </a:r>
          </a:p>
        </p:txBody>
      </p:sp>
      <p:sp>
        <p:nvSpPr>
          <p:cNvPr id="79" name="Google Shape;2378;p266">
            <a:extLst>
              <a:ext uri="{FF2B5EF4-FFF2-40B4-BE49-F238E27FC236}">
                <a16:creationId xmlns:a16="http://schemas.microsoft.com/office/drawing/2014/main" id="{7629E4A2-B0D3-4599-8514-93C6DC8AA02B}"/>
              </a:ext>
            </a:extLst>
          </p:cNvPr>
          <p:cNvSpPr/>
          <p:nvPr userDrawn="1"/>
        </p:nvSpPr>
        <p:spPr>
          <a:xfrm flipV="1">
            <a:off x="5244072" y="3337011"/>
            <a:ext cx="0" cy="274320"/>
          </a:xfrm>
          <a:prstGeom prst="line">
            <a:avLst/>
          </a:prstGeom>
          <a:ln w="57150">
            <a:solidFill>
              <a:schemeClr val="accent4">
                <a:lumMod val="60000"/>
                <a:lumOff val="40000"/>
              </a:schemeClr>
            </a:solidFill>
            <a:headEnd type="oval"/>
          </a:ln>
        </p:spPr>
        <p:txBody>
          <a:bodyPr tIns="34290" bIns="34290"/>
          <a:lstStyle/>
          <a:p>
            <a:pPr defTabSz="685800">
              <a:defRPr sz="2800"/>
            </a:pPr>
            <a:endParaRPr sz="800">
              <a:latin typeface="Arial" panose="020B0604020202020204" pitchFamily="34" charset="0"/>
              <a:cs typeface="Arial" panose="020B0604020202020204" pitchFamily="34" charset="0"/>
            </a:endParaRPr>
          </a:p>
        </p:txBody>
      </p:sp>
      <p:sp>
        <p:nvSpPr>
          <p:cNvPr id="80" name="Text Placeholder 4">
            <a:extLst>
              <a:ext uri="{FF2B5EF4-FFF2-40B4-BE49-F238E27FC236}">
                <a16:creationId xmlns:a16="http://schemas.microsoft.com/office/drawing/2014/main" id="{173CC575-B266-4880-865C-D67EA22A2627}"/>
              </a:ext>
            </a:extLst>
          </p:cNvPr>
          <p:cNvSpPr>
            <a:spLocks noGrp="1"/>
          </p:cNvSpPr>
          <p:nvPr>
            <p:ph type="body" sz="quarter" idx="16" hasCustomPrompt="1"/>
          </p:nvPr>
        </p:nvSpPr>
        <p:spPr>
          <a:xfrm>
            <a:off x="263069" y="2344744"/>
            <a:ext cx="1600200" cy="260747"/>
          </a:xfrm>
          <a:prstGeom prst="roundRect">
            <a:avLst/>
          </a:prstGeom>
          <a:solidFill>
            <a:schemeClr val="accent1"/>
          </a:solidFill>
        </p:spPr>
        <p:txBody>
          <a:bodyPr anchor="ctr"/>
          <a:lstStyle>
            <a:lvl1pPr marL="0" indent="0" algn="ctr">
              <a:buNone/>
              <a:defRPr sz="800" b="1" i="0">
                <a:solidFill>
                  <a:schemeClr val="bg1"/>
                </a:solidFill>
                <a:latin typeface="Arial" panose="020B0604020202020204" pitchFamily="34" charset="0"/>
                <a:cs typeface="Arial" panose="020B0604020202020204" pitchFamily="34" charset="0"/>
              </a:defRPr>
            </a:lvl1pPr>
          </a:lstStyle>
          <a:p>
            <a:pPr lvl="0"/>
            <a:r>
              <a:rPr lang="en-US" dirty="0"/>
              <a:t>INSIGHT GATHERING</a:t>
            </a:r>
          </a:p>
        </p:txBody>
      </p:sp>
      <p:sp>
        <p:nvSpPr>
          <p:cNvPr id="81" name="Text Placeholder 4">
            <a:extLst>
              <a:ext uri="{FF2B5EF4-FFF2-40B4-BE49-F238E27FC236}">
                <a16:creationId xmlns:a16="http://schemas.microsoft.com/office/drawing/2014/main" id="{190370E0-680C-4AE4-964E-CAA44DAC7EAD}"/>
              </a:ext>
            </a:extLst>
          </p:cNvPr>
          <p:cNvSpPr>
            <a:spLocks noGrp="1"/>
          </p:cNvSpPr>
          <p:nvPr>
            <p:ph type="body" sz="quarter" idx="23" hasCustomPrompt="1"/>
          </p:nvPr>
        </p:nvSpPr>
        <p:spPr>
          <a:xfrm>
            <a:off x="1893525" y="3076264"/>
            <a:ext cx="1600200" cy="260747"/>
          </a:xfrm>
          <a:prstGeom prst="roundRect">
            <a:avLst/>
          </a:prstGeom>
          <a:solidFill>
            <a:schemeClr val="accent2"/>
          </a:solidFill>
        </p:spPr>
        <p:txBody>
          <a:bodyPr anchor="ctr"/>
          <a:lstStyle>
            <a:lvl1pPr marL="0" indent="0" algn="ctr">
              <a:buNone/>
              <a:defRPr sz="800" b="1" i="0">
                <a:solidFill>
                  <a:schemeClr val="bg1"/>
                </a:solidFill>
                <a:latin typeface="Arial" panose="020B0604020202020204" pitchFamily="34" charset="0"/>
                <a:cs typeface="Arial" panose="020B0604020202020204" pitchFamily="34" charset="0"/>
              </a:defRPr>
            </a:lvl1pPr>
          </a:lstStyle>
          <a:p>
            <a:pPr lvl="0"/>
            <a:r>
              <a:rPr lang="en-US" dirty="0"/>
              <a:t>INSIGHT GATHERING</a:t>
            </a:r>
          </a:p>
        </p:txBody>
      </p:sp>
      <p:sp>
        <p:nvSpPr>
          <p:cNvPr id="82" name="Text Placeholder 4">
            <a:extLst>
              <a:ext uri="{FF2B5EF4-FFF2-40B4-BE49-F238E27FC236}">
                <a16:creationId xmlns:a16="http://schemas.microsoft.com/office/drawing/2014/main" id="{B6B6C069-2909-456C-9F14-934A7042364B}"/>
              </a:ext>
            </a:extLst>
          </p:cNvPr>
          <p:cNvSpPr>
            <a:spLocks noGrp="1"/>
          </p:cNvSpPr>
          <p:nvPr>
            <p:ph type="body" sz="quarter" idx="24" hasCustomPrompt="1"/>
          </p:nvPr>
        </p:nvSpPr>
        <p:spPr>
          <a:xfrm>
            <a:off x="3523981" y="2344744"/>
            <a:ext cx="1600200" cy="260747"/>
          </a:xfrm>
          <a:prstGeom prst="roundRect">
            <a:avLst/>
          </a:prstGeom>
          <a:solidFill>
            <a:schemeClr val="accent3"/>
          </a:solidFill>
        </p:spPr>
        <p:txBody>
          <a:bodyPr anchor="ctr"/>
          <a:lstStyle>
            <a:lvl1pPr marL="0" indent="0" algn="ctr">
              <a:buNone/>
              <a:defRPr sz="800" b="1" i="0">
                <a:solidFill>
                  <a:schemeClr val="bg1"/>
                </a:solidFill>
                <a:latin typeface="Arial" panose="020B0604020202020204" pitchFamily="34" charset="0"/>
                <a:cs typeface="Arial" panose="020B0604020202020204" pitchFamily="34" charset="0"/>
              </a:defRPr>
            </a:lvl1pPr>
          </a:lstStyle>
          <a:p>
            <a:pPr lvl="0"/>
            <a:r>
              <a:rPr lang="en-US" dirty="0"/>
              <a:t>INSIGHT GATHERING</a:t>
            </a:r>
          </a:p>
        </p:txBody>
      </p:sp>
      <p:sp>
        <p:nvSpPr>
          <p:cNvPr id="83" name="Text Placeholder 4">
            <a:extLst>
              <a:ext uri="{FF2B5EF4-FFF2-40B4-BE49-F238E27FC236}">
                <a16:creationId xmlns:a16="http://schemas.microsoft.com/office/drawing/2014/main" id="{97CE28E2-0AE1-4388-B743-0E92AD2C306E}"/>
              </a:ext>
            </a:extLst>
          </p:cNvPr>
          <p:cNvSpPr>
            <a:spLocks noGrp="1"/>
          </p:cNvSpPr>
          <p:nvPr>
            <p:ph type="body" sz="quarter" idx="25" hasCustomPrompt="1"/>
          </p:nvPr>
        </p:nvSpPr>
        <p:spPr>
          <a:xfrm>
            <a:off x="5154437" y="3076264"/>
            <a:ext cx="1600200" cy="260747"/>
          </a:xfrm>
          <a:prstGeom prst="roundRect">
            <a:avLst/>
          </a:prstGeom>
          <a:solidFill>
            <a:schemeClr val="accent4"/>
          </a:solidFill>
        </p:spPr>
        <p:txBody>
          <a:bodyPr anchor="ctr"/>
          <a:lstStyle>
            <a:lvl1pPr marL="0" indent="0" algn="ctr">
              <a:buNone/>
              <a:defRPr sz="800" b="1" i="0">
                <a:solidFill>
                  <a:schemeClr val="bg1"/>
                </a:solidFill>
                <a:latin typeface="Arial" panose="020B0604020202020204" pitchFamily="34" charset="0"/>
                <a:cs typeface="Arial" panose="020B0604020202020204" pitchFamily="34" charset="0"/>
              </a:defRPr>
            </a:lvl1pPr>
          </a:lstStyle>
          <a:p>
            <a:pPr lvl="0"/>
            <a:r>
              <a:rPr lang="en-US" dirty="0"/>
              <a:t>INSIGHT GATHERING</a:t>
            </a:r>
          </a:p>
        </p:txBody>
      </p:sp>
      <p:sp>
        <p:nvSpPr>
          <p:cNvPr id="84" name="Text Placeholder 4">
            <a:extLst>
              <a:ext uri="{FF2B5EF4-FFF2-40B4-BE49-F238E27FC236}">
                <a16:creationId xmlns:a16="http://schemas.microsoft.com/office/drawing/2014/main" id="{D48D728F-4304-4527-A168-26413ED231EE}"/>
              </a:ext>
            </a:extLst>
          </p:cNvPr>
          <p:cNvSpPr>
            <a:spLocks noGrp="1"/>
          </p:cNvSpPr>
          <p:nvPr>
            <p:ph type="body" sz="quarter" idx="26" hasCustomPrompt="1"/>
          </p:nvPr>
        </p:nvSpPr>
        <p:spPr>
          <a:xfrm>
            <a:off x="6784893" y="2344744"/>
            <a:ext cx="1600200" cy="260747"/>
          </a:xfrm>
          <a:prstGeom prst="roundRect">
            <a:avLst/>
          </a:prstGeom>
          <a:solidFill>
            <a:schemeClr val="accent5"/>
          </a:solidFill>
        </p:spPr>
        <p:txBody>
          <a:bodyPr anchor="ctr"/>
          <a:lstStyle>
            <a:lvl1pPr marL="0" indent="0" algn="ctr">
              <a:buNone/>
              <a:defRPr sz="800" b="1" i="0">
                <a:solidFill>
                  <a:schemeClr val="bg1"/>
                </a:solidFill>
                <a:latin typeface="Arial" panose="020B0604020202020204" pitchFamily="34" charset="0"/>
                <a:cs typeface="Arial" panose="020B0604020202020204" pitchFamily="34" charset="0"/>
              </a:defRPr>
            </a:lvl1pPr>
          </a:lstStyle>
          <a:p>
            <a:pPr lvl="0"/>
            <a:r>
              <a:rPr lang="en-US" dirty="0"/>
              <a:t>INSIGHT GATHERING</a:t>
            </a:r>
          </a:p>
        </p:txBody>
      </p:sp>
      <p:sp>
        <p:nvSpPr>
          <p:cNvPr id="85" name="Text Placeholder 30">
            <a:extLst>
              <a:ext uri="{FF2B5EF4-FFF2-40B4-BE49-F238E27FC236}">
                <a16:creationId xmlns:a16="http://schemas.microsoft.com/office/drawing/2014/main" id="{6A6C4B4D-009E-43F5-B3E1-179EB02675B1}"/>
              </a:ext>
            </a:extLst>
          </p:cNvPr>
          <p:cNvSpPr>
            <a:spLocks noGrp="1"/>
          </p:cNvSpPr>
          <p:nvPr>
            <p:ph type="body" sz="quarter" idx="29" hasCustomPrompt="1"/>
          </p:nvPr>
        </p:nvSpPr>
        <p:spPr>
          <a:xfrm>
            <a:off x="3789227" y="1510276"/>
            <a:ext cx="1828800" cy="731520"/>
          </a:xfrm>
          <a:prstGeom prst="rect">
            <a:avLst/>
          </a:prstGeom>
        </p:spPr>
        <p:txBody>
          <a:bodyPr lIns="45720" tIns="45720" rIns="45720" bIns="45720" anchor="t" anchorCtr="0">
            <a:noAutofit/>
          </a:bodyPr>
          <a:lstStyle>
            <a:lvl1pPr marL="0" indent="0">
              <a:buNone/>
              <a:defRPr lang="en-US" sz="900" dirty="0"/>
            </a:lvl1pPr>
          </a:lstStyle>
          <a:p>
            <a:pPr lvl="0"/>
            <a:r>
              <a:rPr lang="en-US" dirty="0"/>
              <a:t>Collect all relevant and pertinent information as it relates to the 4 C’s - category, consumer, company and cultural landscape.</a:t>
            </a:r>
          </a:p>
        </p:txBody>
      </p:sp>
      <p:sp>
        <p:nvSpPr>
          <p:cNvPr id="86" name="Text Placeholder 30">
            <a:extLst>
              <a:ext uri="{FF2B5EF4-FFF2-40B4-BE49-F238E27FC236}">
                <a16:creationId xmlns:a16="http://schemas.microsoft.com/office/drawing/2014/main" id="{0B04E543-3304-48B2-83C2-95800E7D75D2}"/>
              </a:ext>
            </a:extLst>
          </p:cNvPr>
          <p:cNvSpPr>
            <a:spLocks noGrp="1"/>
          </p:cNvSpPr>
          <p:nvPr>
            <p:ph type="body" sz="quarter" idx="30" hasCustomPrompt="1"/>
          </p:nvPr>
        </p:nvSpPr>
        <p:spPr>
          <a:xfrm>
            <a:off x="3789226" y="1239520"/>
            <a:ext cx="1828800" cy="228600"/>
          </a:xfrm>
          <a:prstGeom prst="rect">
            <a:avLst/>
          </a:prstGeom>
        </p:spPr>
        <p:txBody>
          <a:bodyPr lIns="45720" tIns="45720" rIns="45720" bIns="45720" anchor="ctr" anchorCtr="0">
            <a:noAutofit/>
          </a:bodyPr>
          <a:lstStyle>
            <a:lvl1pPr marL="0" indent="0">
              <a:buNone/>
              <a:defRPr lang="en-US" sz="900" b="1" dirty="0"/>
            </a:lvl1pPr>
          </a:lstStyle>
          <a:p>
            <a:pPr lvl="0"/>
            <a:r>
              <a:rPr lang="en-US" dirty="0"/>
              <a:t>Weeks 9-10</a:t>
            </a:r>
          </a:p>
        </p:txBody>
      </p:sp>
      <p:sp>
        <p:nvSpPr>
          <p:cNvPr id="87" name="Text Placeholder 30">
            <a:extLst>
              <a:ext uri="{FF2B5EF4-FFF2-40B4-BE49-F238E27FC236}">
                <a16:creationId xmlns:a16="http://schemas.microsoft.com/office/drawing/2014/main" id="{7902003B-F1F6-44E0-B5BD-167C59F7EA84}"/>
              </a:ext>
            </a:extLst>
          </p:cNvPr>
          <p:cNvSpPr>
            <a:spLocks noGrp="1"/>
          </p:cNvSpPr>
          <p:nvPr>
            <p:ph type="body" sz="quarter" idx="31" hasCustomPrompt="1"/>
          </p:nvPr>
        </p:nvSpPr>
        <p:spPr>
          <a:xfrm>
            <a:off x="7047852" y="1510276"/>
            <a:ext cx="1828800" cy="731520"/>
          </a:xfrm>
          <a:prstGeom prst="rect">
            <a:avLst/>
          </a:prstGeom>
        </p:spPr>
        <p:txBody>
          <a:bodyPr lIns="45720" tIns="45720" rIns="45720" bIns="45720" anchor="t" anchorCtr="0">
            <a:noAutofit/>
          </a:bodyPr>
          <a:lstStyle>
            <a:lvl1pPr marL="0" indent="0">
              <a:buNone/>
              <a:defRPr lang="en-US" sz="900" dirty="0"/>
            </a:lvl1pPr>
          </a:lstStyle>
          <a:p>
            <a:pPr lvl="0"/>
            <a:r>
              <a:rPr lang="en-US" dirty="0"/>
              <a:t>Collect all relevant and pertinent information as it relates to the 4 C’s - category, consumer, company and cultural landscape.</a:t>
            </a:r>
          </a:p>
        </p:txBody>
      </p:sp>
      <p:sp>
        <p:nvSpPr>
          <p:cNvPr id="88" name="Text Placeholder 30">
            <a:extLst>
              <a:ext uri="{FF2B5EF4-FFF2-40B4-BE49-F238E27FC236}">
                <a16:creationId xmlns:a16="http://schemas.microsoft.com/office/drawing/2014/main" id="{B91CBEF0-6ACC-48E6-816A-11DCE79CD9F2}"/>
              </a:ext>
            </a:extLst>
          </p:cNvPr>
          <p:cNvSpPr>
            <a:spLocks noGrp="1"/>
          </p:cNvSpPr>
          <p:nvPr>
            <p:ph type="body" sz="quarter" idx="32" hasCustomPrompt="1"/>
          </p:nvPr>
        </p:nvSpPr>
        <p:spPr>
          <a:xfrm>
            <a:off x="7047851" y="1239520"/>
            <a:ext cx="1828800" cy="228600"/>
          </a:xfrm>
          <a:prstGeom prst="rect">
            <a:avLst/>
          </a:prstGeom>
        </p:spPr>
        <p:txBody>
          <a:bodyPr lIns="45720" tIns="45720" rIns="45720" bIns="45720" anchor="ctr" anchorCtr="0">
            <a:noAutofit/>
          </a:bodyPr>
          <a:lstStyle>
            <a:lvl1pPr marL="0" indent="0">
              <a:buNone/>
              <a:defRPr lang="en-US" sz="900" b="1" dirty="0"/>
            </a:lvl1pPr>
          </a:lstStyle>
          <a:p>
            <a:pPr lvl="0"/>
            <a:r>
              <a:rPr lang="en-US" dirty="0"/>
              <a:t>Weeks 13-16</a:t>
            </a:r>
          </a:p>
        </p:txBody>
      </p:sp>
      <p:sp>
        <p:nvSpPr>
          <p:cNvPr id="89" name="Text Placeholder 30">
            <a:extLst>
              <a:ext uri="{FF2B5EF4-FFF2-40B4-BE49-F238E27FC236}">
                <a16:creationId xmlns:a16="http://schemas.microsoft.com/office/drawing/2014/main" id="{74FB6BDD-C050-4502-92C7-7799BE150D3E}"/>
              </a:ext>
            </a:extLst>
          </p:cNvPr>
          <p:cNvSpPr>
            <a:spLocks noGrp="1"/>
          </p:cNvSpPr>
          <p:nvPr>
            <p:ph type="body" sz="quarter" idx="33" hasCustomPrompt="1"/>
          </p:nvPr>
        </p:nvSpPr>
        <p:spPr>
          <a:xfrm>
            <a:off x="5429637" y="3686280"/>
            <a:ext cx="1828800" cy="731520"/>
          </a:xfrm>
          <a:prstGeom prst="rect">
            <a:avLst/>
          </a:prstGeom>
        </p:spPr>
        <p:txBody>
          <a:bodyPr lIns="45720" tIns="45720" rIns="45720" bIns="45720" anchor="t" anchorCtr="0">
            <a:noAutofit/>
          </a:bodyPr>
          <a:lstStyle>
            <a:lvl1pPr marL="0" indent="0">
              <a:buNone/>
              <a:defRPr lang="en-US" sz="900" dirty="0"/>
            </a:lvl1pPr>
          </a:lstStyle>
          <a:p>
            <a:pPr lvl="0"/>
            <a:r>
              <a:rPr lang="en-US" dirty="0"/>
              <a:t>Collect all relevant and pertinent information as it relates to the 4 C’s - category, consumer, company and cultural landscape.</a:t>
            </a:r>
          </a:p>
        </p:txBody>
      </p:sp>
      <p:sp>
        <p:nvSpPr>
          <p:cNvPr id="90" name="Text Placeholder 30">
            <a:extLst>
              <a:ext uri="{FF2B5EF4-FFF2-40B4-BE49-F238E27FC236}">
                <a16:creationId xmlns:a16="http://schemas.microsoft.com/office/drawing/2014/main" id="{B03E51F0-072A-4AD4-977A-71E76C3D588C}"/>
              </a:ext>
            </a:extLst>
          </p:cNvPr>
          <p:cNvSpPr>
            <a:spLocks noGrp="1"/>
          </p:cNvSpPr>
          <p:nvPr>
            <p:ph type="body" sz="quarter" idx="34" hasCustomPrompt="1"/>
          </p:nvPr>
        </p:nvSpPr>
        <p:spPr>
          <a:xfrm>
            <a:off x="5429636" y="3415524"/>
            <a:ext cx="1828800" cy="228600"/>
          </a:xfrm>
          <a:prstGeom prst="rect">
            <a:avLst/>
          </a:prstGeom>
        </p:spPr>
        <p:txBody>
          <a:bodyPr lIns="45720" tIns="45720" rIns="45720" bIns="45720" anchor="ctr" anchorCtr="0">
            <a:noAutofit/>
          </a:bodyPr>
          <a:lstStyle>
            <a:lvl1pPr marL="0" indent="0">
              <a:buNone/>
              <a:defRPr lang="en-US" sz="900" b="1" dirty="0"/>
            </a:lvl1pPr>
          </a:lstStyle>
          <a:p>
            <a:pPr lvl="0"/>
            <a:r>
              <a:rPr lang="en-US" dirty="0"/>
              <a:t>Weeks 11-12</a:t>
            </a:r>
          </a:p>
        </p:txBody>
      </p:sp>
      <p:pic>
        <p:nvPicPr>
          <p:cNvPr id="38" name="Picture 37" descr="Logo&#10;&#10;Description automatically generated">
            <a:extLst>
              <a:ext uri="{FF2B5EF4-FFF2-40B4-BE49-F238E27FC236}">
                <a16:creationId xmlns:a16="http://schemas.microsoft.com/office/drawing/2014/main" id="{7386268E-AE7B-493B-A781-651AF40D875D}"/>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294299534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meline_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Project Timeline</a:t>
            </a:r>
          </a:p>
        </p:txBody>
      </p:sp>
      <p:grpSp>
        <p:nvGrpSpPr>
          <p:cNvPr id="36" name="Group 35">
            <a:extLst>
              <a:ext uri="{FF2B5EF4-FFF2-40B4-BE49-F238E27FC236}">
                <a16:creationId xmlns:a16="http://schemas.microsoft.com/office/drawing/2014/main" id="{6AD7E5EE-61BD-43BE-9361-B60E5831BF0F}"/>
              </a:ext>
            </a:extLst>
          </p:cNvPr>
          <p:cNvGrpSpPr/>
          <p:nvPr userDrawn="1"/>
        </p:nvGrpSpPr>
        <p:grpSpPr>
          <a:xfrm>
            <a:off x="71948" y="4978614"/>
            <a:ext cx="503788" cy="94721"/>
            <a:chOff x="6014087" y="4646472"/>
            <a:chExt cx="503788" cy="94721"/>
          </a:xfrm>
        </p:grpSpPr>
        <p:sp>
          <p:nvSpPr>
            <p:cNvPr id="37" name="Oval 36">
              <a:extLst>
                <a:ext uri="{FF2B5EF4-FFF2-40B4-BE49-F238E27FC236}">
                  <a16:creationId xmlns:a16="http://schemas.microsoft.com/office/drawing/2014/main" id="{074B99FA-119B-4241-97E4-CAC22D89D78E}"/>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43" name="Oval 42">
              <a:extLst>
                <a:ext uri="{FF2B5EF4-FFF2-40B4-BE49-F238E27FC236}">
                  <a16:creationId xmlns:a16="http://schemas.microsoft.com/office/drawing/2014/main" id="{DB8020E5-8694-420A-8854-408EF692FDBB}"/>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1B69DADC-A630-4901-AE86-6BC194DFB759}"/>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B10FFD42-150F-443E-A0C0-6DACA6CA7D96}"/>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E011AF66-0DA8-48E8-BCE9-CFC87E3AE7B3}"/>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0" name="Rectangle 49">
            <a:extLst>
              <a:ext uri="{FF2B5EF4-FFF2-40B4-BE49-F238E27FC236}">
                <a16:creationId xmlns:a16="http://schemas.microsoft.com/office/drawing/2014/main" id="{A941FDDF-0666-49C1-B309-3797B9126A3E}"/>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Footer Placeholder 4">
            <a:extLst>
              <a:ext uri="{FF2B5EF4-FFF2-40B4-BE49-F238E27FC236}">
                <a16:creationId xmlns:a16="http://schemas.microsoft.com/office/drawing/2014/main" id="{79947ACE-9732-4BA1-9701-AC780776B695}"/>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2899F16E-329F-498A-89B7-C4908189A2C5}"/>
              </a:ext>
            </a:extLst>
          </p:cNvPr>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54" name="Shape 257">
            <a:extLst>
              <a:ext uri="{FF2B5EF4-FFF2-40B4-BE49-F238E27FC236}">
                <a16:creationId xmlns:a16="http://schemas.microsoft.com/office/drawing/2014/main" id="{A81B9641-3418-4F14-803C-285C04227F9E}"/>
              </a:ext>
            </a:extLst>
          </p:cNvPr>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42" name="Google Shape;2446;p268">
            <a:extLst>
              <a:ext uri="{FF2B5EF4-FFF2-40B4-BE49-F238E27FC236}">
                <a16:creationId xmlns:a16="http://schemas.microsoft.com/office/drawing/2014/main" id="{852BD1E9-7C82-4220-98B1-722260F82CAC}"/>
              </a:ext>
            </a:extLst>
          </p:cNvPr>
          <p:cNvSpPr/>
          <p:nvPr/>
        </p:nvSpPr>
        <p:spPr>
          <a:xfrm>
            <a:off x="5058621" y="3096165"/>
            <a:ext cx="0" cy="640080"/>
          </a:xfrm>
          <a:prstGeom prst="line">
            <a:avLst/>
          </a:prstGeom>
          <a:noFill/>
          <a:ln w="63500" cap="flat">
            <a:solidFill>
              <a:schemeClr val="bg2">
                <a:lumMod val="90000"/>
              </a:schemeClr>
            </a:solidFill>
            <a:prstDash val="solid"/>
            <a:round/>
            <a:headEnd type="oval" w="med" len="med"/>
          </a:ln>
          <a:effectLst/>
        </p:spPr>
        <p:txBody>
          <a:bodyPr wrap="square" lIns="91439" tIns="91439" rIns="91439" bIns="91439" numCol="1" anchor="t">
            <a:noAutofit/>
          </a:bodyPr>
          <a:lstStyle/>
          <a:p>
            <a:pPr defTabSz="685800">
              <a:defRPr sz="2800"/>
            </a:pPr>
            <a:endParaRPr sz="700">
              <a:latin typeface="Arial" panose="020B0604020202020204" pitchFamily="34" charset="0"/>
              <a:cs typeface="Arial" panose="020B0604020202020204" pitchFamily="34" charset="0"/>
            </a:endParaRPr>
          </a:p>
        </p:txBody>
      </p:sp>
      <p:sp>
        <p:nvSpPr>
          <p:cNvPr id="45" name="Google Shape;2451;p268">
            <a:extLst>
              <a:ext uri="{FF2B5EF4-FFF2-40B4-BE49-F238E27FC236}">
                <a16:creationId xmlns:a16="http://schemas.microsoft.com/office/drawing/2014/main" id="{D72783CF-A8C5-40BA-B31E-F99EB09948A0}"/>
              </a:ext>
            </a:extLst>
          </p:cNvPr>
          <p:cNvSpPr/>
          <p:nvPr/>
        </p:nvSpPr>
        <p:spPr>
          <a:xfrm>
            <a:off x="6611053" y="3752029"/>
            <a:ext cx="0" cy="365760"/>
          </a:xfrm>
          <a:prstGeom prst="line">
            <a:avLst/>
          </a:prstGeom>
          <a:noFill/>
          <a:ln w="63500" cap="flat">
            <a:solidFill>
              <a:schemeClr val="bg2">
                <a:lumMod val="90000"/>
              </a:schemeClr>
            </a:solidFill>
            <a:prstDash val="solid"/>
            <a:round/>
            <a:headEnd type="oval" w="med" len="med"/>
          </a:ln>
          <a:effectLst/>
        </p:spPr>
        <p:txBody>
          <a:bodyPr wrap="square" lIns="91439" tIns="91439" rIns="91439" bIns="91439" numCol="1" anchor="t">
            <a:noAutofit/>
          </a:bodyPr>
          <a:lstStyle/>
          <a:p>
            <a:pPr defTabSz="685800">
              <a:defRPr sz="2800"/>
            </a:pPr>
            <a:endParaRPr sz="700">
              <a:latin typeface="Arial" panose="020B0604020202020204" pitchFamily="34" charset="0"/>
              <a:cs typeface="Arial" panose="020B0604020202020204" pitchFamily="34" charset="0"/>
            </a:endParaRPr>
          </a:p>
        </p:txBody>
      </p:sp>
      <p:sp>
        <p:nvSpPr>
          <p:cNvPr id="46" name="Google Shape;2452;p268">
            <a:extLst>
              <a:ext uri="{FF2B5EF4-FFF2-40B4-BE49-F238E27FC236}">
                <a16:creationId xmlns:a16="http://schemas.microsoft.com/office/drawing/2014/main" id="{BA07DD1F-5051-4664-BCD2-D43879032864}"/>
              </a:ext>
            </a:extLst>
          </p:cNvPr>
          <p:cNvSpPr/>
          <p:nvPr/>
        </p:nvSpPr>
        <p:spPr>
          <a:xfrm>
            <a:off x="8163485" y="3096165"/>
            <a:ext cx="0" cy="640080"/>
          </a:xfrm>
          <a:prstGeom prst="line">
            <a:avLst/>
          </a:prstGeom>
          <a:noFill/>
          <a:ln w="63500" cap="flat">
            <a:solidFill>
              <a:schemeClr val="bg2">
                <a:lumMod val="90000"/>
              </a:schemeClr>
            </a:solidFill>
            <a:prstDash val="solid"/>
            <a:round/>
            <a:headEnd type="oval" w="med" len="med"/>
          </a:ln>
          <a:effectLst/>
        </p:spPr>
        <p:txBody>
          <a:bodyPr wrap="square" lIns="91439" tIns="91439" rIns="91439" bIns="91439" numCol="1" anchor="t">
            <a:noAutofit/>
          </a:bodyPr>
          <a:lstStyle/>
          <a:p>
            <a:pPr defTabSz="685800">
              <a:defRPr sz="2800"/>
            </a:pPr>
            <a:endParaRPr sz="700">
              <a:latin typeface="Arial" panose="020B0604020202020204" pitchFamily="34" charset="0"/>
              <a:cs typeface="Arial" panose="020B0604020202020204" pitchFamily="34" charset="0"/>
            </a:endParaRPr>
          </a:p>
        </p:txBody>
      </p:sp>
      <p:sp>
        <p:nvSpPr>
          <p:cNvPr id="47" name="Google Shape;2454;p268">
            <a:extLst>
              <a:ext uri="{FF2B5EF4-FFF2-40B4-BE49-F238E27FC236}">
                <a16:creationId xmlns:a16="http://schemas.microsoft.com/office/drawing/2014/main" id="{FAA4A908-B206-4960-9EED-E41CA7D63D69}"/>
              </a:ext>
            </a:extLst>
          </p:cNvPr>
          <p:cNvSpPr/>
          <p:nvPr/>
        </p:nvSpPr>
        <p:spPr>
          <a:xfrm flipH="1">
            <a:off x="1953757" y="3096165"/>
            <a:ext cx="0" cy="640080"/>
          </a:xfrm>
          <a:prstGeom prst="line">
            <a:avLst/>
          </a:prstGeom>
          <a:noFill/>
          <a:ln w="63500" cap="flat">
            <a:solidFill>
              <a:schemeClr val="bg2">
                <a:lumMod val="90000"/>
              </a:schemeClr>
            </a:solidFill>
            <a:prstDash val="solid"/>
            <a:round/>
            <a:headEnd type="oval" w="med" len="med"/>
          </a:ln>
          <a:effectLst/>
        </p:spPr>
        <p:txBody>
          <a:bodyPr wrap="square" lIns="91439" tIns="91439" rIns="91439" bIns="91439" numCol="1" anchor="t">
            <a:noAutofit/>
          </a:bodyPr>
          <a:lstStyle/>
          <a:p>
            <a:pPr defTabSz="685800">
              <a:defRPr sz="2800"/>
            </a:pPr>
            <a:endParaRPr sz="700">
              <a:latin typeface="Arial" panose="020B0604020202020204" pitchFamily="34" charset="0"/>
              <a:cs typeface="Arial" panose="020B0604020202020204" pitchFamily="34" charset="0"/>
            </a:endParaRPr>
          </a:p>
        </p:txBody>
      </p:sp>
      <p:sp>
        <p:nvSpPr>
          <p:cNvPr id="55" name="Google Shape;2115;p252">
            <a:extLst>
              <a:ext uri="{FF2B5EF4-FFF2-40B4-BE49-F238E27FC236}">
                <a16:creationId xmlns:a16="http://schemas.microsoft.com/office/drawing/2014/main" id="{F8FEA626-9B26-4CB4-85C0-F2411037BD7E}"/>
              </a:ext>
            </a:extLst>
          </p:cNvPr>
          <p:cNvSpPr/>
          <p:nvPr/>
        </p:nvSpPr>
        <p:spPr>
          <a:xfrm>
            <a:off x="263069" y="4109279"/>
            <a:ext cx="8631936" cy="0"/>
          </a:xfrm>
          <a:prstGeom prst="line">
            <a:avLst/>
          </a:prstGeom>
          <a:noFill/>
          <a:ln w="63500" cap="flat">
            <a:solidFill>
              <a:schemeClr val="bg2">
                <a:lumMod val="90000"/>
              </a:schemeClr>
            </a:solidFill>
            <a:prstDash val="solid"/>
            <a:miter lim="800000"/>
          </a:ln>
          <a:effectLst/>
        </p:spPr>
        <p:txBody>
          <a:bodyPr wrap="square" lIns="91439" tIns="91439" rIns="91439" bIns="91439" numCol="1" anchor="t">
            <a:noAutofit/>
          </a:bodyPr>
          <a:lstStyle/>
          <a:p>
            <a:pPr defTabSz="685800">
              <a:defRPr sz="2800"/>
            </a:pPr>
            <a:endParaRPr sz="700">
              <a:latin typeface="Arial" panose="020B0604020202020204" pitchFamily="34" charset="0"/>
              <a:cs typeface="Arial" panose="020B0604020202020204" pitchFamily="34" charset="0"/>
            </a:endParaRPr>
          </a:p>
        </p:txBody>
      </p:sp>
      <p:sp>
        <p:nvSpPr>
          <p:cNvPr id="56" name="Google Shape;2451;p268">
            <a:extLst>
              <a:ext uri="{FF2B5EF4-FFF2-40B4-BE49-F238E27FC236}">
                <a16:creationId xmlns:a16="http://schemas.microsoft.com/office/drawing/2014/main" id="{3A6EA9DF-31A5-4944-B7C5-A1FCA63BF8BA}"/>
              </a:ext>
            </a:extLst>
          </p:cNvPr>
          <p:cNvSpPr/>
          <p:nvPr/>
        </p:nvSpPr>
        <p:spPr>
          <a:xfrm>
            <a:off x="3506189" y="3752038"/>
            <a:ext cx="0" cy="365760"/>
          </a:xfrm>
          <a:prstGeom prst="line">
            <a:avLst/>
          </a:prstGeom>
          <a:noFill/>
          <a:ln w="63500" cap="flat">
            <a:solidFill>
              <a:schemeClr val="bg2">
                <a:lumMod val="90000"/>
              </a:schemeClr>
            </a:solidFill>
            <a:prstDash val="solid"/>
            <a:round/>
            <a:headEnd type="oval" w="med" len="med"/>
          </a:ln>
          <a:effectLst/>
        </p:spPr>
        <p:txBody>
          <a:bodyPr wrap="square" lIns="91439" tIns="91439" rIns="91439" bIns="91439" numCol="1" anchor="t">
            <a:noAutofit/>
          </a:bodyPr>
          <a:lstStyle/>
          <a:p>
            <a:pPr defTabSz="685800">
              <a:defRPr sz="2800"/>
            </a:pPr>
            <a:endParaRPr sz="700">
              <a:latin typeface="Arial" panose="020B0604020202020204" pitchFamily="34" charset="0"/>
              <a:cs typeface="Arial" panose="020B0604020202020204" pitchFamily="34" charset="0"/>
            </a:endParaRPr>
          </a:p>
        </p:txBody>
      </p:sp>
      <p:sp>
        <p:nvSpPr>
          <p:cNvPr id="57" name="Google Shape;2451;p268">
            <a:extLst>
              <a:ext uri="{FF2B5EF4-FFF2-40B4-BE49-F238E27FC236}">
                <a16:creationId xmlns:a16="http://schemas.microsoft.com/office/drawing/2014/main" id="{3788FE0C-6D79-4DAA-8F5A-863E5268E0A5}"/>
              </a:ext>
            </a:extLst>
          </p:cNvPr>
          <p:cNvSpPr/>
          <p:nvPr/>
        </p:nvSpPr>
        <p:spPr>
          <a:xfrm flipH="1">
            <a:off x="268487" y="3694199"/>
            <a:ext cx="0" cy="423590"/>
          </a:xfrm>
          <a:prstGeom prst="line">
            <a:avLst/>
          </a:prstGeom>
          <a:noFill/>
          <a:ln w="63500" cap="flat">
            <a:solidFill>
              <a:schemeClr val="bg2">
                <a:lumMod val="90000"/>
              </a:schemeClr>
            </a:solidFill>
            <a:prstDash val="solid"/>
            <a:round/>
            <a:headEnd type="oval" w="med" len="med"/>
          </a:ln>
          <a:effectLst/>
        </p:spPr>
        <p:txBody>
          <a:bodyPr wrap="square" lIns="91439" tIns="91439" rIns="91439" bIns="91439" numCol="1" anchor="t">
            <a:noAutofit/>
          </a:bodyPr>
          <a:lstStyle/>
          <a:p>
            <a:pPr defTabSz="685800">
              <a:defRPr sz="2800"/>
            </a:pPr>
            <a:endParaRPr sz="700">
              <a:latin typeface="Arial" panose="020B0604020202020204" pitchFamily="34" charset="0"/>
              <a:cs typeface="Arial" panose="020B0604020202020204" pitchFamily="34" charset="0"/>
            </a:endParaRPr>
          </a:p>
        </p:txBody>
      </p:sp>
      <p:sp>
        <p:nvSpPr>
          <p:cNvPr id="63" name="Text Placeholder 31">
            <a:extLst>
              <a:ext uri="{FF2B5EF4-FFF2-40B4-BE49-F238E27FC236}">
                <a16:creationId xmlns:a16="http://schemas.microsoft.com/office/drawing/2014/main" id="{145709B7-A59E-4745-A7B3-CBB78CC9710C}"/>
              </a:ext>
            </a:extLst>
          </p:cNvPr>
          <p:cNvSpPr>
            <a:spLocks noGrp="1"/>
          </p:cNvSpPr>
          <p:nvPr userDrawn="1">
            <p:ph type="body" sz="quarter" idx="23" hasCustomPrompt="1"/>
          </p:nvPr>
        </p:nvSpPr>
        <p:spPr>
          <a:xfrm>
            <a:off x="1222237" y="1722657"/>
            <a:ext cx="1463040" cy="1188720"/>
          </a:xfrm>
          <a:prstGeom prst="rect">
            <a:avLst/>
          </a:prstGeom>
        </p:spPr>
        <p:txBody>
          <a:bodyPr lIns="45720" tIns="45720" rIns="45720" bIns="45720" anchor="t" anchorCtr="0">
            <a:noAutofit/>
          </a:bodyPr>
          <a:lstStyle>
            <a:lvl1pPr>
              <a:spcBef>
                <a:spcPts val="0"/>
              </a:spcBef>
              <a:defRPr lang="en-US" sz="700" b="0" dirty="0">
                <a:latin typeface="Arial" panose="020B0604020202020204" pitchFamily="34" charset="0"/>
                <a:cs typeface="Arial" panose="020B0604020202020204" pitchFamily="34" charset="0"/>
              </a:defRPr>
            </a:lvl1pPr>
          </a:lstStyle>
          <a:p>
            <a:pPr marL="0" lvl="0" indent="0">
              <a:buNone/>
            </a:pPr>
            <a:r>
              <a:rPr lang="en-US" dirty="0"/>
              <a:t>Project Kickoff  </a:t>
            </a:r>
            <a:endParaRPr lang="en-US" i="1" dirty="0">
              <a:latin typeface="Proxima Nova"/>
              <a:ea typeface="Proxima Nova"/>
              <a:cs typeface="Proxima Nova"/>
              <a:sym typeface="Proxima Nova"/>
            </a:endParaRPr>
          </a:p>
          <a:p>
            <a:pPr marL="0" lvl="0" indent="0">
              <a:buNone/>
            </a:pPr>
            <a:r>
              <a:rPr lang="en-US" dirty="0"/>
              <a:t>Conduct Vision Mapping</a:t>
            </a:r>
            <a:endParaRPr lang="en-US" i="1" dirty="0">
              <a:latin typeface="Proxima Nova"/>
              <a:ea typeface="Proxima Nova"/>
              <a:cs typeface="Proxima Nova"/>
              <a:sym typeface="Proxima Nova"/>
            </a:endParaRPr>
          </a:p>
          <a:p>
            <a:pPr marL="0" lvl="0" indent="0">
              <a:buNone/>
            </a:pPr>
            <a:r>
              <a:rPr lang="en-US" dirty="0"/>
              <a:t>Define Guiding Principles</a:t>
            </a:r>
            <a:endParaRPr lang="en-US" i="1" dirty="0">
              <a:latin typeface="Proxima Nova"/>
              <a:ea typeface="Proxima Nova"/>
              <a:cs typeface="Proxima Nova"/>
              <a:sym typeface="Proxima Nova"/>
            </a:endParaRPr>
          </a:p>
          <a:p>
            <a:pPr marL="0" lvl="0" indent="0">
              <a:buNone/>
            </a:pPr>
            <a:r>
              <a:rPr lang="en-US" dirty="0"/>
              <a:t>Stakeholder Interviews (Up to 10)</a:t>
            </a:r>
            <a:endParaRPr lang="en-US" i="1" dirty="0">
              <a:latin typeface="Proxima Nova"/>
              <a:ea typeface="Proxima Nova"/>
              <a:cs typeface="Proxima Nova"/>
              <a:sym typeface="Proxima Nova"/>
            </a:endParaRPr>
          </a:p>
          <a:p>
            <a:pPr marL="0" lvl="0" indent="0">
              <a:buNone/>
            </a:pPr>
            <a:r>
              <a:rPr lang="en-US" dirty="0"/>
              <a:t>Review Current Artifacts</a:t>
            </a:r>
            <a:endParaRPr lang="en-US" i="1" dirty="0">
              <a:latin typeface="Proxima Nova"/>
              <a:ea typeface="Proxima Nova"/>
              <a:cs typeface="Proxima Nova"/>
              <a:sym typeface="Proxima Nova"/>
            </a:endParaRPr>
          </a:p>
          <a:p>
            <a:pPr marL="0" lvl="0" indent="0">
              <a:buNone/>
            </a:pPr>
            <a:r>
              <a:rPr lang="en-US" dirty="0"/>
              <a:t>Persona/Journey Prioritization</a:t>
            </a:r>
          </a:p>
        </p:txBody>
      </p:sp>
      <p:sp>
        <p:nvSpPr>
          <p:cNvPr id="64" name="Text Placeholder 33">
            <a:extLst>
              <a:ext uri="{FF2B5EF4-FFF2-40B4-BE49-F238E27FC236}">
                <a16:creationId xmlns:a16="http://schemas.microsoft.com/office/drawing/2014/main" id="{185F36C6-C6A9-44D8-AFB0-F6A0EE83489D}"/>
              </a:ext>
            </a:extLst>
          </p:cNvPr>
          <p:cNvSpPr>
            <a:spLocks noGrp="1"/>
          </p:cNvSpPr>
          <p:nvPr userDrawn="1">
            <p:ph type="body" sz="quarter" idx="24" hasCustomPrompt="1"/>
          </p:nvPr>
        </p:nvSpPr>
        <p:spPr>
          <a:xfrm>
            <a:off x="1222237" y="1487441"/>
            <a:ext cx="1463040" cy="184646"/>
          </a:xfrm>
          <a:prstGeom prst="rect">
            <a:avLst/>
          </a:prstGeom>
        </p:spPr>
        <p:txBody>
          <a:bodyPr lIns="45720" tIns="45720" rIns="45720" bIns="45720" anchor="t" anchorCtr="0">
            <a:noAutofit/>
          </a:bodyPr>
          <a:lstStyle>
            <a:lvl1pPr>
              <a:defRPr lang="en-US" sz="700" b="1" dirty="0">
                <a:latin typeface="Arial" panose="020B0604020202020204" pitchFamily="34" charset="0"/>
                <a:cs typeface="Arial" panose="020B0604020202020204" pitchFamily="34" charset="0"/>
              </a:defRPr>
            </a:lvl1pPr>
          </a:lstStyle>
          <a:p>
            <a:pPr marL="0" lvl="0" indent="0">
              <a:buNone/>
            </a:pPr>
            <a:r>
              <a:rPr lang="en-US" dirty="0"/>
              <a:t>Week 1: Engagement &amp; Vision</a:t>
            </a:r>
          </a:p>
        </p:txBody>
      </p:sp>
      <p:sp>
        <p:nvSpPr>
          <p:cNvPr id="65" name="Text Placeholder 31">
            <a:extLst>
              <a:ext uri="{FF2B5EF4-FFF2-40B4-BE49-F238E27FC236}">
                <a16:creationId xmlns:a16="http://schemas.microsoft.com/office/drawing/2014/main" id="{995A6E43-87AA-4B0C-B286-F487DCAAD6CA}"/>
              </a:ext>
            </a:extLst>
          </p:cNvPr>
          <p:cNvSpPr>
            <a:spLocks noGrp="1"/>
          </p:cNvSpPr>
          <p:nvPr userDrawn="1">
            <p:ph type="body" sz="quarter" idx="25" hasCustomPrompt="1"/>
          </p:nvPr>
        </p:nvSpPr>
        <p:spPr>
          <a:xfrm>
            <a:off x="2774669" y="2127921"/>
            <a:ext cx="1463040" cy="1188720"/>
          </a:xfrm>
          <a:prstGeom prst="rect">
            <a:avLst/>
          </a:prstGeom>
        </p:spPr>
        <p:txBody>
          <a:bodyPr lIns="45720" tIns="45720" rIns="45720" bIns="45720" anchor="t" anchorCtr="0">
            <a:noAutofit/>
          </a:bodyPr>
          <a:lstStyle>
            <a:lvl1pPr>
              <a:spcBef>
                <a:spcPts val="0"/>
              </a:spcBef>
              <a:defRPr lang="en-US" sz="700" b="0" dirty="0">
                <a:latin typeface="Arial" panose="020B0604020202020204" pitchFamily="34" charset="0"/>
                <a:cs typeface="Arial" panose="020B0604020202020204" pitchFamily="34" charset="0"/>
              </a:defRPr>
            </a:lvl1pPr>
          </a:lstStyle>
          <a:p>
            <a:pPr marL="0" lvl="0" indent="0">
              <a:buNone/>
            </a:pPr>
            <a:r>
              <a:rPr lang="en-US" dirty="0"/>
              <a:t>Persona Definition</a:t>
            </a:r>
            <a:endParaRPr lang="en-US" i="1" dirty="0">
              <a:latin typeface="Proxima Nova"/>
              <a:ea typeface="Proxima Nova"/>
              <a:cs typeface="Proxima Nova"/>
              <a:sym typeface="Proxima Nova"/>
            </a:endParaRPr>
          </a:p>
          <a:p>
            <a:pPr marL="0" lvl="0" indent="0">
              <a:buNone/>
            </a:pPr>
            <a:r>
              <a:rPr lang="en-US" dirty="0"/>
              <a:t>Participant Interviews</a:t>
            </a:r>
            <a:endParaRPr lang="en-US" i="1" dirty="0">
              <a:latin typeface="Proxima Nova"/>
              <a:ea typeface="Proxima Nova"/>
              <a:cs typeface="Proxima Nova"/>
              <a:sym typeface="Proxima Nova"/>
            </a:endParaRPr>
          </a:p>
          <a:p>
            <a:pPr marL="0" lvl="0" indent="0">
              <a:buNone/>
            </a:pPr>
            <a:r>
              <a:rPr lang="en-US" dirty="0"/>
              <a:t>Journey Workshops</a:t>
            </a:r>
            <a:endParaRPr lang="en-US" i="1" dirty="0">
              <a:latin typeface="Proxima Nova"/>
              <a:ea typeface="Proxima Nova"/>
              <a:cs typeface="Proxima Nova"/>
              <a:sym typeface="Proxima Nova"/>
            </a:endParaRPr>
          </a:p>
          <a:p>
            <a:pPr marL="0" lvl="0" indent="0">
              <a:buNone/>
            </a:pPr>
            <a:r>
              <a:rPr lang="en-US" dirty="0"/>
              <a:t>Current State Assessment</a:t>
            </a:r>
            <a:endParaRPr lang="en-US" i="1" dirty="0">
              <a:latin typeface="Proxima Nova"/>
              <a:ea typeface="Proxima Nova"/>
              <a:cs typeface="Proxima Nova"/>
              <a:sym typeface="Proxima Nova"/>
            </a:endParaRPr>
          </a:p>
          <a:p>
            <a:pPr marL="0" lvl="0" indent="0">
              <a:buNone/>
            </a:pPr>
            <a:r>
              <a:rPr lang="en-US" dirty="0"/>
              <a:t>Mobile Architecture Assessment</a:t>
            </a:r>
            <a:endParaRPr lang="en-US" i="1" dirty="0">
              <a:latin typeface="Proxima Nova"/>
              <a:ea typeface="Proxima Nova"/>
              <a:cs typeface="Proxima Nova"/>
              <a:sym typeface="Proxima Nova"/>
            </a:endParaRPr>
          </a:p>
          <a:p>
            <a:pPr marL="0" lvl="0" indent="0">
              <a:buNone/>
            </a:pPr>
            <a:r>
              <a:rPr lang="en-US" dirty="0"/>
              <a:t>Interview Findings</a:t>
            </a:r>
          </a:p>
        </p:txBody>
      </p:sp>
      <p:sp>
        <p:nvSpPr>
          <p:cNvPr id="66" name="Text Placeholder 33">
            <a:extLst>
              <a:ext uri="{FF2B5EF4-FFF2-40B4-BE49-F238E27FC236}">
                <a16:creationId xmlns:a16="http://schemas.microsoft.com/office/drawing/2014/main" id="{6497BF78-0C3F-4A25-96DD-CB55605E637A}"/>
              </a:ext>
            </a:extLst>
          </p:cNvPr>
          <p:cNvSpPr>
            <a:spLocks noGrp="1"/>
          </p:cNvSpPr>
          <p:nvPr userDrawn="1">
            <p:ph type="body" sz="quarter" idx="26" hasCustomPrompt="1"/>
          </p:nvPr>
        </p:nvSpPr>
        <p:spPr>
          <a:xfrm>
            <a:off x="2774669" y="1892705"/>
            <a:ext cx="1463040" cy="184646"/>
          </a:xfrm>
          <a:prstGeom prst="rect">
            <a:avLst/>
          </a:prstGeom>
        </p:spPr>
        <p:txBody>
          <a:bodyPr lIns="45720" tIns="45720" rIns="45720" bIns="45720" anchor="t" anchorCtr="0">
            <a:noAutofit/>
          </a:bodyPr>
          <a:lstStyle>
            <a:lvl1pPr>
              <a:defRPr lang="en-US" sz="700" b="1" dirty="0">
                <a:latin typeface="Arial" panose="020B0604020202020204" pitchFamily="34" charset="0"/>
                <a:cs typeface="Arial" panose="020B0604020202020204" pitchFamily="34" charset="0"/>
              </a:defRPr>
            </a:lvl1pPr>
          </a:lstStyle>
          <a:p>
            <a:pPr marL="0" lvl="0" indent="0">
              <a:buNone/>
            </a:pPr>
            <a:r>
              <a:rPr lang="en-US" dirty="0"/>
              <a:t>Week 2: Journey Building</a:t>
            </a:r>
          </a:p>
        </p:txBody>
      </p:sp>
      <p:sp>
        <p:nvSpPr>
          <p:cNvPr id="67" name="Text Placeholder 31">
            <a:extLst>
              <a:ext uri="{FF2B5EF4-FFF2-40B4-BE49-F238E27FC236}">
                <a16:creationId xmlns:a16="http://schemas.microsoft.com/office/drawing/2014/main" id="{A1DF4B3E-0B2A-4BC0-8523-CE1D2EE6D770}"/>
              </a:ext>
            </a:extLst>
          </p:cNvPr>
          <p:cNvSpPr>
            <a:spLocks noGrp="1"/>
          </p:cNvSpPr>
          <p:nvPr userDrawn="1">
            <p:ph type="body" sz="quarter" idx="27" hasCustomPrompt="1"/>
          </p:nvPr>
        </p:nvSpPr>
        <p:spPr>
          <a:xfrm>
            <a:off x="4327101" y="1722657"/>
            <a:ext cx="1463040" cy="1188720"/>
          </a:xfrm>
          <a:prstGeom prst="rect">
            <a:avLst/>
          </a:prstGeom>
        </p:spPr>
        <p:txBody>
          <a:bodyPr lIns="45720" tIns="45720" rIns="45720" bIns="45720" anchor="t" anchorCtr="0">
            <a:noAutofit/>
          </a:bodyPr>
          <a:lstStyle>
            <a:lvl1pPr>
              <a:spcBef>
                <a:spcPts val="0"/>
              </a:spcBef>
              <a:defRPr lang="en-US" sz="700" b="0" dirty="0">
                <a:latin typeface="Arial" panose="020B0604020202020204" pitchFamily="34" charset="0"/>
                <a:cs typeface="Arial" panose="020B0604020202020204" pitchFamily="34" charset="0"/>
                <a:sym typeface="Proxima Nova"/>
              </a:defRPr>
            </a:lvl1pPr>
          </a:lstStyle>
          <a:p>
            <a:pPr marL="0" lvl="0" indent="0">
              <a:buNone/>
            </a:pPr>
            <a:r>
              <a:rPr lang="en-US" dirty="0"/>
              <a:t>Innovation Workshops</a:t>
            </a:r>
            <a:endParaRPr lang="en-US" i="1" dirty="0">
              <a:latin typeface="Proxima Nova"/>
              <a:ea typeface="Proxima Nova"/>
              <a:cs typeface="Proxima Nova"/>
              <a:sym typeface="Proxima Nova"/>
            </a:endParaRPr>
          </a:p>
          <a:p>
            <a:pPr marL="0" lvl="0" indent="0">
              <a:buNone/>
            </a:pPr>
            <a:r>
              <a:rPr lang="en-US" dirty="0"/>
              <a:t>Process Optimization</a:t>
            </a:r>
            <a:endParaRPr lang="en-US" i="1" dirty="0">
              <a:latin typeface="Proxima Nova"/>
              <a:ea typeface="Proxima Nova"/>
              <a:cs typeface="Proxima Nova"/>
              <a:sym typeface="Proxima Nova"/>
            </a:endParaRPr>
          </a:p>
          <a:p>
            <a:pPr marL="0" lvl="0" indent="0">
              <a:buNone/>
            </a:pPr>
            <a:r>
              <a:rPr lang="en-US" dirty="0"/>
              <a:t>Form &amp; Function Concepting</a:t>
            </a:r>
            <a:endParaRPr lang="en-US" i="1" dirty="0">
              <a:latin typeface="Proxima Nova"/>
              <a:ea typeface="Proxima Nova"/>
              <a:cs typeface="Proxima Nova"/>
              <a:sym typeface="Proxima Nova"/>
            </a:endParaRPr>
          </a:p>
          <a:p>
            <a:pPr marL="0" lvl="0" indent="0">
              <a:buNone/>
            </a:pPr>
            <a:r>
              <a:rPr lang="en-US" dirty="0"/>
              <a:t>Mobile Architecture Exploration</a:t>
            </a:r>
            <a:endParaRPr lang="en-US" i="1" dirty="0">
              <a:latin typeface="Proxima Nova"/>
              <a:ea typeface="Proxima Nova"/>
              <a:cs typeface="Proxima Nova"/>
              <a:sym typeface="Proxima Nova"/>
            </a:endParaRPr>
          </a:p>
          <a:p>
            <a:pPr marL="0" lvl="0" indent="0">
              <a:buNone/>
            </a:pPr>
            <a:r>
              <a:rPr lang="en-US" dirty="0"/>
              <a:t>Wireframe &amp; Creative Solutioning</a:t>
            </a:r>
            <a:endParaRPr lang="en-US" i="1" dirty="0">
              <a:latin typeface="Proxima Nova"/>
              <a:ea typeface="Proxima Nova"/>
              <a:cs typeface="Proxima Nova"/>
              <a:sym typeface="Proxima Nova"/>
            </a:endParaRPr>
          </a:p>
          <a:p>
            <a:pPr marL="0" lvl="0" indent="0">
              <a:buNone/>
            </a:pPr>
            <a:r>
              <a:rPr lang="en-US" dirty="0"/>
              <a:t>Day / Life Portrayal and Prototype</a:t>
            </a:r>
            <a:endParaRPr lang="en-US" i="1" dirty="0">
              <a:latin typeface="Proxima Nova"/>
              <a:ea typeface="Proxima Nova"/>
              <a:cs typeface="Proxima Nova"/>
              <a:sym typeface="Proxima Nova"/>
            </a:endParaRPr>
          </a:p>
        </p:txBody>
      </p:sp>
      <p:sp>
        <p:nvSpPr>
          <p:cNvPr id="68" name="Text Placeholder 33">
            <a:extLst>
              <a:ext uri="{FF2B5EF4-FFF2-40B4-BE49-F238E27FC236}">
                <a16:creationId xmlns:a16="http://schemas.microsoft.com/office/drawing/2014/main" id="{F593D575-E58C-4F3B-ABEB-9F4571E352F8}"/>
              </a:ext>
            </a:extLst>
          </p:cNvPr>
          <p:cNvSpPr>
            <a:spLocks noGrp="1"/>
          </p:cNvSpPr>
          <p:nvPr userDrawn="1">
            <p:ph type="body" sz="quarter" idx="28" hasCustomPrompt="1"/>
          </p:nvPr>
        </p:nvSpPr>
        <p:spPr>
          <a:xfrm>
            <a:off x="4327101" y="1487441"/>
            <a:ext cx="1463040" cy="184646"/>
          </a:xfrm>
          <a:prstGeom prst="rect">
            <a:avLst/>
          </a:prstGeom>
        </p:spPr>
        <p:txBody>
          <a:bodyPr lIns="45720" tIns="45720" rIns="45720" bIns="45720" anchor="t" anchorCtr="0">
            <a:noAutofit/>
          </a:bodyPr>
          <a:lstStyle>
            <a:lvl1pPr>
              <a:defRPr lang="en-US" sz="700" b="1" dirty="0">
                <a:latin typeface="Arial" panose="020B0604020202020204" pitchFamily="34" charset="0"/>
                <a:cs typeface="Arial" panose="020B0604020202020204" pitchFamily="34" charset="0"/>
              </a:defRPr>
            </a:lvl1pPr>
          </a:lstStyle>
          <a:p>
            <a:pPr marL="0" lvl="0" indent="0">
              <a:buNone/>
            </a:pPr>
            <a:r>
              <a:rPr lang="en-US" dirty="0"/>
              <a:t>Week 3-4: Art of the Possible</a:t>
            </a:r>
          </a:p>
        </p:txBody>
      </p:sp>
      <p:sp>
        <p:nvSpPr>
          <p:cNvPr id="69" name="Text Placeholder 31">
            <a:extLst>
              <a:ext uri="{FF2B5EF4-FFF2-40B4-BE49-F238E27FC236}">
                <a16:creationId xmlns:a16="http://schemas.microsoft.com/office/drawing/2014/main" id="{0FDE6446-B01C-48E9-849F-FCED10571E5E}"/>
              </a:ext>
            </a:extLst>
          </p:cNvPr>
          <p:cNvSpPr>
            <a:spLocks noGrp="1"/>
          </p:cNvSpPr>
          <p:nvPr userDrawn="1">
            <p:ph type="body" sz="quarter" idx="29" hasCustomPrompt="1"/>
          </p:nvPr>
        </p:nvSpPr>
        <p:spPr>
          <a:xfrm>
            <a:off x="5879533" y="2127921"/>
            <a:ext cx="1463040" cy="1188720"/>
          </a:xfrm>
          <a:prstGeom prst="rect">
            <a:avLst/>
          </a:prstGeom>
        </p:spPr>
        <p:txBody>
          <a:bodyPr lIns="45720" tIns="45720" rIns="45720" bIns="45720" anchor="t" anchorCtr="0">
            <a:noAutofit/>
          </a:bodyPr>
          <a:lstStyle>
            <a:lvl1pPr>
              <a:spcBef>
                <a:spcPts val="0"/>
              </a:spcBef>
              <a:defRPr lang="en-US" sz="700" b="0" dirty="0">
                <a:latin typeface="Arial" panose="020B0604020202020204" pitchFamily="34" charset="0"/>
                <a:cs typeface="Arial" panose="020B0604020202020204" pitchFamily="34" charset="0"/>
              </a:defRPr>
            </a:lvl1pPr>
          </a:lstStyle>
          <a:p>
            <a:pPr marL="0" lvl="0" indent="0">
              <a:buNone/>
            </a:pPr>
            <a:r>
              <a:rPr lang="en-US" dirty="0"/>
              <a:t>Capabilities Workshop</a:t>
            </a:r>
            <a:endParaRPr lang="en-US" i="1" dirty="0">
              <a:latin typeface="Proxima Nova"/>
              <a:ea typeface="Proxima Nova"/>
              <a:cs typeface="Proxima Nova"/>
              <a:sym typeface="Proxima Nova"/>
            </a:endParaRPr>
          </a:p>
          <a:p>
            <a:pPr marL="0" lvl="0" indent="0">
              <a:buNone/>
            </a:pPr>
            <a:r>
              <a:rPr lang="en-US" dirty="0"/>
              <a:t>Technical &amp; Business Capabilities</a:t>
            </a:r>
            <a:endParaRPr lang="en-US" i="1" dirty="0">
              <a:latin typeface="Proxima Nova"/>
              <a:ea typeface="Proxima Nova"/>
              <a:cs typeface="Proxima Nova"/>
              <a:sym typeface="Proxima Nova"/>
            </a:endParaRPr>
          </a:p>
          <a:p>
            <a:pPr marL="0" lvl="0" indent="0">
              <a:buNone/>
            </a:pPr>
            <a:r>
              <a:rPr lang="en-US" dirty="0"/>
              <a:t>Mobile Architecture Future State</a:t>
            </a:r>
            <a:endParaRPr lang="en-US" i="1" dirty="0">
              <a:latin typeface="Proxima Nova"/>
              <a:ea typeface="Proxima Nova"/>
              <a:cs typeface="Proxima Nova"/>
              <a:sym typeface="Proxima Nova"/>
            </a:endParaRPr>
          </a:p>
          <a:p>
            <a:pPr marL="0" lvl="0" indent="0">
              <a:buNone/>
            </a:pPr>
            <a:r>
              <a:rPr lang="en-US" dirty="0"/>
              <a:t>Concept Data Migration/</a:t>
            </a:r>
            <a:r>
              <a:rPr lang="en-US" dirty="0" err="1"/>
              <a:t>Integ</a:t>
            </a:r>
            <a:r>
              <a:rPr lang="en-US" dirty="0"/>
              <a:t>. Plan</a:t>
            </a:r>
            <a:endParaRPr lang="en-US" i="1" dirty="0">
              <a:latin typeface="Proxima Nova"/>
              <a:ea typeface="Proxima Nova"/>
              <a:cs typeface="Proxima Nova"/>
              <a:sym typeface="Proxima Nova"/>
            </a:endParaRPr>
          </a:p>
          <a:p>
            <a:pPr marL="0" lvl="0" indent="0">
              <a:buNone/>
            </a:pPr>
            <a:r>
              <a:rPr lang="en-US" dirty="0"/>
              <a:t>Change Mgmt. &amp; Gov Framework</a:t>
            </a:r>
          </a:p>
        </p:txBody>
      </p:sp>
      <p:sp>
        <p:nvSpPr>
          <p:cNvPr id="70" name="Text Placeholder 33">
            <a:extLst>
              <a:ext uri="{FF2B5EF4-FFF2-40B4-BE49-F238E27FC236}">
                <a16:creationId xmlns:a16="http://schemas.microsoft.com/office/drawing/2014/main" id="{DD71B542-85F6-47A9-90AB-82F89F4B8B2A}"/>
              </a:ext>
            </a:extLst>
          </p:cNvPr>
          <p:cNvSpPr>
            <a:spLocks noGrp="1"/>
          </p:cNvSpPr>
          <p:nvPr userDrawn="1">
            <p:ph type="body" sz="quarter" idx="30" hasCustomPrompt="1"/>
          </p:nvPr>
        </p:nvSpPr>
        <p:spPr>
          <a:xfrm>
            <a:off x="5879533" y="1892705"/>
            <a:ext cx="1463040" cy="184646"/>
          </a:xfrm>
          <a:prstGeom prst="rect">
            <a:avLst/>
          </a:prstGeom>
        </p:spPr>
        <p:txBody>
          <a:bodyPr lIns="45720" tIns="45720" rIns="45720" bIns="45720" anchor="t" anchorCtr="0">
            <a:noAutofit/>
          </a:bodyPr>
          <a:lstStyle>
            <a:lvl1pPr>
              <a:defRPr lang="en-US" sz="700" b="1" dirty="0">
                <a:latin typeface="Arial" panose="020B0604020202020204" pitchFamily="34" charset="0"/>
                <a:cs typeface="Arial" panose="020B0604020202020204" pitchFamily="34" charset="0"/>
              </a:defRPr>
            </a:lvl1pPr>
          </a:lstStyle>
          <a:p>
            <a:pPr marL="0" lvl="0" indent="0">
              <a:buNone/>
            </a:pPr>
            <a:r>
              <a:rPr lang="en-US" dirty="0"/>
              <a:t>Week 5: Capabilities Inventory</a:t>
            </a:r>
          </a:p>
        </p:txBody>
      </p:sp>
      <p:sp>
        <p:nvSpPr>
          <p:cNvPr id="71" name="Text Placeholder 31">
            <a:extLst>
              <a:ext uri="{FF2B5EF4-FFF2-40B4-BE49-F238E27FC236}">
                <a16:creationId xmlns:a16="http://schemas.microsoft.com/office/drawing/2014/main" id="{C1A1F1BE-01FD-4977-913A-79AC8E70A1FE}"/>
              </a:ext>
            </a:extLst>
          </p:cNvPr>
          <p:cNvSpPr>
            <a:spLocks noGrp="1"/>
          </p:cNvSpPr>
          <p:nvPr userDrawn="1">
            <p:ph type="body" sz="quarter" idx="31" hasCustomPrompt="1"/>
          </p:nvPr>
        </p:nvSpPr>
        <p:spPr>
          <a:xfrm>
            <a:off x="7431965" y="1722657"/>
            <a:ext cx="1463040" cy="1188720"/>
          </a:xfrm>
          <a:prstGeom prst="rect">
            <a:avLst/>
          </a:prstGeom>
        </p:spPr>
        <p:txBody>
          <a:bodyPr lIns="45720" tIns="45720" rIns="45720" bIns="45720" anchor="t" anchorCtr="0">
            <a:noAutofit/>
          </a:bodyPr>
          <a:lstStyle>
            <a:lvl1pPr>
              <a:spcBef>
                <a:spcPts val="0"/>
              </a:spcBef>
              <a:defRPr lang="en-US" sz="700" b="0" dirty="0">
                <a:latin typeface="Arial" panose="020B0604020202020204" pitchFamily="34" charset="0"/>
                <a:cs typeface="Arial" panose="020B0604020202020204" pitchFamily="34" charset="0"/>
                <a:sym typeface="Proxima Nova"/>
              </a:defRPr>
            </a:lvl1pPr>
          </a:lstStyle>
          <a:p>
            <a:pPr marL="0" lvl="0" indent="0">
              <a:buNone/>
            </a:pPr>
            <a:r>
              <a:rPr lang="en-US" dirty="0"/>
              <a:t>Phased Work Plan</a:t>
            </a:r>
            <a:endParaRPr lang="en-US" i="1" dirty="0">
              <a:latin typeface="Proxima Nova"/>
              <a:ea typeface="Proxima Nova"/>
              <a:cs typeface="Proxima Nova"/>
              <a:sym typeface="Proxima Nova"/>
            </a:endParaRPr>
          </a:p>
          <a:p>
            <a:pPr marL="0" lvl="0" indent="0">
              <a:buNone/>
            </a:pPr>
            <a:r>
              <a:rPr lang="en-US" dirty="0"/>
              <a:t>Prioritized Releases</a:t>
            </a:r>
            <a:endParaRPr lang="en-US" i="1" dirty="0">
              <a:latin typeface="Proxima Nova"/>
              <a:ea typeface="Proxima Nova"/>
              <a:cs typeface="Proxima Nova"/>
              <a:sym typeface="Proxima Nova"/>
            </a:endParaRPr>
          </a:p>
          <a:p>
            <a:pPr marL="0" lvl="0" indent="0">
              <a:buNone/>
            </a:pPr>
            <a:r>
              <a:rPr lang="en-US" dirty="0"/>
              <a:t>Executive Readout</a:t>
            </a:r>
            <a:endParaRPr lang="en-US" i="1" dirty="0">
              <a:latin typeface="Proxima Nova"/>
              <a:ea typeface="Proxima Nova"/>
              <a:cs typeface="Proxima Nova"/>
              <a:sym typeface="Proxima Nova"/>
            </a:endParaRPr>
          </a:p>
          <a:p>
            <a:pPr marL="0" lvl="0" indent="0">
              <a:buNone/>
            </a:pPr>
            <a:r>
              <a:rPr lang="en-US" dirty="0"/>
              <a:t>Follow-on Phase Scope of Work</a:t>
            </a:r>
            <a:endParaRPr lang="en-US" i="1" dirty="0">
              <a:latin typeface="Proxima Nova"/>
              <a:ea typeface="Proxima Nova"/>
              <a:cs typeface="Proxima Nova"/>
              <a:sym typeface="Proxima Nova"/>
            </a:endParaRPr>
          </a:p>
        </p:txBody>
      </p:sp>
      <p:sp>
        <p:nvSpPr>
          <p:cNvPr id="72" name="Text Placeholder 33">
            <a:extLst>
              <a:ext uri="{FF2B5EF4-FFF2-40B4-BE49-F238E27FC236}">
                <a16:creationId xmlns:a16="http://schemas.microsoft.com/office/drawing/2014/main" id="{E36E8C07-4D13-49ED-AF4A-9CAC030595B3}"/>
              </a:ext>
            </a:extLst>
          </p:cNvPr>
          <p:cNvSpPr>
            <a:spLocks noGrp="1"/>
          </p:cNvSpPr>
          <p:nvPr userDrawn="1">
            <p:ph type="body" sz="quarter" idx="32" hasCustomPrompt="1"/>
          </p:nvPr>
        </p:nvSpPr>
        <p:spPr>
          <a:xfrm>
            <a:off x="7431965" y="1487441"/>
            <a:ext cx="1463040" cy="184646"/>
          </a:xfrm>
          <a:prstGeom prst="rect">
            <a:avLst/>
          </a:prstGeom>
        </p:spPr>
        <p:txBody>
          <a:bodyPr lIns="45720" tIns="45720" rIns="45720" bIns="45720" anchor="t" anchorCtr="0">
            <a:noAutofit/>
          </a:bodyPr>
          <a:lstStyle>
            <a:lvl1pPr>
              <a:defRPr lang="en-US" sz="700" b="1" dirty="0">
                <a:latin typeface="Arial" panose="020B0604020202020204" pitchFamily="34" charset="0"/>
                <a:cs typeface="Arial" panose="020B0604020202020204" pitchFamily="34" charset="0"/>
              </a:defRPr>
            </a:lvl1pPr>
          </a:lstStyle>
          <a:p>
            <a:pPr marL="0" lvl="0" indent="0">
              <a:buNone/>
            </a:pPr>
            <a:r>
              <a:rPr lang="en-US" dirty="0"/>
              <a:t>Week 6: Roadmap &amp; De</a:t>
            </a:r>
          </a:p>
        </p:txBody>
      </p:sp>
      <p:sp>
        <p:nvSpPr>
          <p:cNvPr id="91" name="Text Placeholder 33">
            <a:extLst>
              <a:ext uri="{FF2B5EF4-FFF2-40B4-BE49-F238E27FC236}">
                <a16:creationId xmlns:a16="http://schemas.microsoft.com/office/drawing/2014/main" id="{475C6CD0-0C32-4C72-BA85-D4F238730C4E}"/>
              </a:ext>
            </a:extLst>
          </p:cNvPr>
          <p:cNvSpPr>
            <a:spLocks noGrp="1"/>
          </p:cNvSpPr>
          <p:nvPr userDrawn="1">
            <p:ph type="body" sz="quarter" idx="34" hasCustomPrompt="1"/>
          </p:nvPr>
        </p:nvSpPr>
        <p:spPr>
          <a:xfrm>
            <a:off x="263069" y="2343665"/>
            <a:ext cx="914400" cy="299650"/>
          </a:xfrm>
          <a:prstGeom prst="rect">
            <a:avLst/>
          </a:prstGeom>
        </p:spPr>
        <p:txBody>
          <a:bodyPr lIns="45720" tIns="45720" rIns="45720" bIns="45720" anchor="t" anchorCtr="0">
            <a:noAutofit/>
          </a:bodyPr>
          <a:lstStyle>
            <a:lvl1pPr>
              <a:defRPr lang="en-US" sz="700" b="1" dirty="0">
                <a:latin typeface="Arial" panose="020B0604020202020204" pitchFamily="34" charset="0"/>
                <a:cs typeface="Arial" panose="020B0604020202020204" pitchFamily="34" charset="0"/>
                <a:sym typeface="Proxima Nova"/>
              </a:defRPr>
            </a:lvl1pPr>
          </a:lstStyle>
          <a:p>
            <a:pPr marL="0" lvl="0" indent="0">
              <a:buNone/>
            </a:pPr>
            <a:r>
              <a:rPr lang="en-US" dirty="0"/>
              <a:t>Pre-Engagement Workshop</a:t>
            </a:r>
            <a:endParaRPr lang="en-US" i="1" dirty="0">
              <a:latin typeface="Proxima Nova"/>
              <a:ea typeface="Proxima Nova"/>
              <a:cs typeface="Proxima Nova"/>
              <a:sym typeface="Proxima Nova"/>
            </a:endParaRPr>
          </a:p>
        </p:txBody>
      </p:sp>
      <p:sp>
        <p:nvSpPr>
          <p:cNvPr id="102" name="Text Placeholder 4">
            <a:extLst>
              <a:ext uri="{FF2B5EF4-FFF2-40B4-BE49-F238E27FC236}">
                <a16:creationId xmlns:a16="http://schemas.microsoft.com/office/drawing/2014/main" id="{D33363E3-E695-49BE-8F82-E38E81AD0C7D}"/>
              </a:ext>
            </a:extLst>
          </p:cNvPr>
          <p:cNvSpPr>
            <a:spLocks noGrp="1"/>
          </p:cNvSpPr>
          <p:nvPr userDrawn="1">
            <p:ph type="body" sz="quarter" idx="16" hasCustomPrompt="1"/>
          </p:nvPr>
        </p:nvSpPr>
        <p:spPr>
          <a:xfrm>
            <a:off x="1222237" y="3748142"/>
            <a:ext cx="1463040" cy="260747"/>
          </a:xfrm>
          <a:prstGeom prst="roundRect">
            <a:avLst/>
          </a:prstGeom>
          <a:solidFill>
            <a:schemeClr val="accent1"/>
          </a:solidFill>
        </p:spPr>
        <p:txBody>
          <a:bodyPr anchor="ctr"/>
          <a:lstStyle>
            <a:lvl1pPr marL="0" indent="0" algn="ctr">
              <a:buNone/>
              <a:defRPr sz="800" b="1" i="0">
                <a:solidFill>
                  <a:schemeClr val="bg1"/>
                </a:solidFill>
                <a:latin typeface="Arial" panose="020B0604020202020204" pitchFamily="34" charset="0"/>
                <a:cs typeface="Arial" panose="020B0604020202020204" pitchFamily="34" charset="0"/>
              </a:defRPr>
            </a:lvl1pPr>
          </a:lstStyle>
          <a:p>
            <a:pPr lvl="0"/>
            <a:r>
              <a:rPr lang="en-US" dirty="0"/>
              <a:t>WEEK 1</a:t>
            </a:r>
          </a:p>
        </p:txBody>
      </p:sp>
      <p:sp>
        <p:nvSpPr>
          <p:cNvPr id="103" name="Text Placeholder 4">
            <a:extLst>
              <a:ext uri="{FF2B5EF4-FFF2-40B4-BE49-F238E27FC236}">
                <a16:creationId xmlns:a16="http://schemas.microsoft.com/office/drawing/2014/main" id="{211E0443-01EE-4479-9AF6-CD3DD276E4DF}"/>
              </a:ext>
            </a:extLst>
          </p:cNvPr>
          <p:cNvSpPr>
            <a:spLocks noGrp="1"/>
          </p:cNvSpPr>
          <p:nvPr userDrawn="1">
            <p:ph type="body" sz="quarter" idx="40" hasCustomPrompt="1"/>
          </p:nvPr>
        </p:nvSpPr>
        <p:spPr>
          <a:xfrm>
            <a:off x="2774669" y="4209670"/>
            <a:ext cx="1463040" cy="260747"/>
          </a:xfrm>
          <a:prstGeom prst="roundRect">
            <a:avLst/>
          </a:prstGeom>
          <a:solidFill>
            <a:schemeClr val="accent2"/>
          </a:solidFill>
        </p:spPr>
        <p:txBody>
          <a:bodyPr anchor="ctr"/>
          <a:lstStyle>
            <a:lvl1pPr marL="0" indent="0" algn="ctr">
              <a:buNone/>
              <a:defRPr sz="800" b="1" i="0">
                <a:solidFill>
                  <a:schemeClr val="bg1"/>
                </a:solidFill>
                <a:latin typeface="Arial" panose="020B0604020202020204" pitchFamily="34" charset="0"/>
                <a:cs typeface="Arial" panose="020B0604020202020204" pitchFamily="34" charset="0"/>
              </a:defRPr>
            </a:lvl1pPr>
          </a:lstStyle>
          <a:p>
            <a:pPr lvl="0"/>
            <a:r>
              <a:rPr lang="en-US" dirty="0"/>
              <a:t>WEEK 2</a:t>
            </a:r>
          </a:p>
        </p:txBody>
      </p:sp>
      <p:sp>
        <p:nvSpPr>
          <p:cNvPr id="104" name="Text Placeholder 4">
            <a:extLst>
              <a:ext uri="{FF2B5EF4-FFF2-40B4-BE49-F238E27FC236}">
                <a16:creationId xmlns:a16="http://schemas.microsoft.com/office/drawing/2014/main" id="{6B936CCA-B271-47B0-B3C0-A94AE6A7FB71}"/>
              </a:ext>
            </a:extLst>
          </p:cNvPr>
          <p:cNvSpPr>
            <a:spLocks noGrp="1"/>
          </p:cNvSpPr>
          <p:nvPr userDrawn="1">
            <p:ph type="body" sz="quarter" idx="41" hasCustomPrompt="1"/>
          </p:nvPr>
        </p:nvSpPr>
        <p:spPr>
          <a:xfrm>
            <a:off x="4327101" y="3748142"/>
            <a:ext cx="1463040" cy="260747"/>
          </a:xfrm>
          <a:prstGeom prst="roundRect">
            <a:avLst/>
          </a:prstGeom>
          <a:solidFill>
            <a:schemeClr val="accent3"/>
          </a:solidFill>
        </p:spPr>
        <p:txBody>
          <a:bodyPr anchor="ctr"/>
          <a:lstStyle>
            <a:lvl1pPr marL="0" indent="0" algn="ctr">
              <a:buNone/>
              <a:defRPr sz="800" b="1" i="0">
                <a:solidFill>
                  <a:schemeClr val="bg1"/>
                </a:solidFill>
                <a:latin typeface="Arial" panose="020B0604020202020204" pitchFamily="34" charset="0"/>
                <a:cs typeface="Arial" panose="020B0604020202020204" pitchFamily="34" charset="0"/>
              </a:defRPr>
            </a:lvl1pPr>
          </a:lstStyle>
          <a:p>
            <a:pPr lvl="0"/>
            <a:r>
              <a:rPr lang="en-US" dirty="0"/>
              <a:t>WEEK 3-4</a:t>
            </a:r>
          </a:p>
        </p:txBody>
      </p:sp>
      <p:sp>
        <p:nvSpPr>
          <p:cNvPr id="105" name="Text Placeholder 4">
            <a:extLst>
              <a:ext uri="{FF2B5EF4-FFF2-40B4-BE49-F238E27FC236}">
                <a16:creationId xmlns:a16="http://schemas.microsoft.com/office/drawing/2014/main" id="{09D8566B-0E6A-41B2-9D1A-786859A1D7D0}"/>
              </a:ext>
            </a:extLst>
          </p:cNvPr>
          <p:cNvSpPr>
            <a:spLocks noGrp="1"/>
          </p:cNvSpPr>
          <p:nvPr userDrawn="1">
            <p:ph type="body" sz="quarter" idx="42" hasCustomPrompt="1"/>
          </p:nvPr>
        </p:nvSpPr>
        <p:spPr>
          <a:xfrm>
            <a:off x="5879533" y="4209670"/>
            <a:ext cx="1463040" cy="260747"/>
          </a:xfrm>
          <a:prstGeom prst="roundRect">
            <a:avLst/>
          </a:prstGeom>
          <a:solidFill>
            <a:schemeClr val="accent4"/>
          </a:solidFill>
        </p:spPr>
        <p:txBody>
          <a:bodyPr anchor="ctr"/>
          <a:lstStyle>
            <a:lvl1pPr marL="0" indent="0" algn="ctr">
              <a:buNone/>
              <a:defRPr sz="800" b="1" i="0">
                <a:solidFill>
                  <a:schemeClr val="bg1"/>
                </a:solidFill>
                <a:latin typeface="Arial" panose="020B0604020202020204" pitchFamily="34" charset="0"/>
                <a:cs typeface="Arial" panose="020B0604020202020204" pitchFamily="34" charset="0"/>
              </a:defRPr>
            </a:lvl1pPr>
          </a:lstStyle>
          <a:p>
            <a:pPr lvl="0"/>
            <a:r>
              <a:rPr lang="en-US" dirty="0"/>
              <a:t>WEEK 5</a:t>
            </a:r>
          </a:p>
        </p:txBody>
      </p:sp>
      <p:sp>
        <p:nvSpPr>
          <p:cNvPr id="106" name="Text Placeholder 4">
            <a:extLst>
              <a:ext uri="{FF2B5EF4-FFF2-40B4-BE49-F238E27FC236}">
                <a16:creationId xmlns:a16="http://schemas.microsoft.com/office/drawing/2014/main" id="{5CF8BF97-1634-4DCC-B849-5D3EDFABEBA1}"/>
              </a:ext>
            </a:extLst>
          </p:cNvPr>
          <p:cNvSpPr>
            <a:spLocks noGrp="1"/>
          </p:cNvSpPr>
          <p:nvPr userDrawn="1">
            <p:ph type="body" sz="quarter" idx="43" hasCustomPrompt="1"/>
          </p:nvPr>
        </p:nvSpPr>
        <p:spPr>
          <a:xfrm>
            <a:off x="7431965" y="3748142"/>
            <a:ext cx="1463040" cy="260747"/>
          </a:xfrm>
          <a:prstGeom prst="roundRect">
            <a:avLst/>
          </a:prstGeom>
          <a:solidFill>
            <a:schemeClr val="accent5"/>
          </a:solidFill>
        </p:spPr>
        <p:txBody>
          <a:bodyPr anchor="ctr"/>
          <a:lstStyle>
            <a:lvl1pPr marL="0" indent="0" algn="ctr">
              <a:buNone/>
              <a:defRPr sz="800" b="1" i="0">
                <a:solidFill>
                  <a:schemeClr val="bg1"/>
                </a:solidFill>
                <a:latin typeface="Arial" panose="020B0604020202020204" pitchFamily="34" charset="0"/>
                <a:cs typeface="Arial" panose="020B0604020202020204" pitchFamily="34" charset="0"/>
              </a:defRPr>
            </a:lvl1pPr>
          </a:lstStyle>
          <a:p>
            <a:pPr lvl="0"/>
            <a:r>
              <a:rPr lang="en-US" dirty="0"/>
              <a:t>WEEK 6</a:t>
            </a:r>
          </a:p>
        </p:txBody>
      </p:sp>
      <p:sp>
        <p:nvSpPr>
          <p:cNvPr id="107" name="Text Placeholder 33">
            <a:extLst>
              <a:ext uri="{FF2B5EF4-FFF2-40B4-BE49-F238E27FC236}">
                <a16:creationId xmlns:a16="http://schemas.microsoft.com/office/drawing/2014/main" id="{7A47D0E6-F2B2-44C6-830B-CB8E4EE603DE}"/>
              </a:ext>
            </a:extLst>
          </p:cNvPr>
          <p:cNvSpPr>
            <a:spLocks noGrp="1"/>
          </p:cNvSpPr>
          <p:nvPr userDrawn="1">
            <p:ph type="body" sz="quarter" idx="44" hasCustomPrompt="1"/>
          </p:nvPr>
        </p:nvSpPr>
        <p:spPr>
          <a:xfrm>
            <a:off x="263069" y="2730764"/>
            <a:ext cx="914400" cy="499793"/>
          </a:xfrm>
          <a:prstGeom prst="rect">
            <a:avLst/>
          </a:prstGeom>
        </p:spPr>
        <p:txBody>
          <a:bodyPr lIns="45720" tIns="45720" rIns="45720" bIns="45720" anchor="t" anchorCtr="0">
            <a:noAutofit/>
          </a:bodyPr>
          <a:lstStyle>
            <a:lvl1pPr>
              <a:spcBef>
                <a:spcPts val="0"/>
              </a:spcBef>
              <a:defRPr lang="en-US" sz="700" b="0" dirty="0">
                <a:latin typeface="Arial" panose="020B0604020202020204" pitchFamily="34" charset="0"/>
                <a:cs typeface="Arial" panose="020B0604020202020204" pitchFamily="34" charset="0"/>
              </a:defRPr>
            </a:lvl1pPr>
          </a:lstStyle>
          <a:p>
            <a:pPr marL="0" lvl="0" indent="0">
              <a:buNone/>
            </a:pPr>
            <a:r>
              <a:rPr lang="en-US" dirty="0"/>
              <a:t>Project Vision Alignment</a:t>
            </a:r>
          </a:p>
          <a:p>
            <a:pPr marL="0" lvl="0" indent="0">
              <a:buNone/>
            </a:pPr>
            <a:r>
              <a:rPr lang="en-US" dirty="0"/>
              <a:t>Initial Onboarding</a:t>
            </a:r>
          </a:p>
        </p:txBody>
      </p:sp>
      <p:pic>
        <p:nvPicPr>
          <p:cNvPr id="39" name="Picture 38" descr="Logo&#10;&#10;Description automatically generated">
            <a:extLst>
              <a:ext uri="{FF2B5EF4-FFF2-40B4-BE49-F238E27FC236}">
                <a16:creationId xmlns:a16="http://schemas.microsoft.com/office/drawing/2014/main" id="{EC9B20C4-B00B-45F3-9040-226E6761028F}"/>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09649160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5DE54538-7A51-4829-84F2-1B587B76E3A6}"/>
              </a:ext>
            </a:extLst>
          </p:cNvPr>
          <p:cNvSpPr/>
          <p:nvPr userDrawn="1"/>
        </p:nvSpPr>
        <p:spPr>
          <a:xfrm>
            <a:off x="0" y="0"/>
            <a:ext cx="9144000" cy="4892040"/>
          </a:xfrm>
          <a:prstGeom prst="rect">
            <a:avLst/>
          </a:prstGeom>
          <a:solidFill>
            <a:schemeClr val="tx1"/>
          </a:solidFill>
          <a:ln w="12700">
            <a:miter lim="400000"/>
          </a:ln>
        </p:spPr>
        <p:txBody>
          <a:bodyPr lIns="27432" tIns="27432" rIns="27432" bIns="27432" anchor="ctr"/>
          <a:lstStyle/>
          <a:p>
            <a:endParaRPr sz="675" dirty="0">
              <a:latin typeface="Arial" panose="020B0604020202020204" pitchFamily="34" charset="0"/>
              <a:cs typeface="Arial" panose="020B0604020202020204" pitchFamily="34" charset="0"/>
            </a:endParaRPr>
          </a:p>
        </p:txBody>
      </p:sp>
      <p:sp>
        <p:nvSpPr>
          <p:cNvPr id="19" name="Text Placeholder 3">
            <a:extLst>
              <a:ext uri="{FF2B5EF4-FFF2-40B4-BE49-F238E27FC236}">
                <a16:creationId xmlns:a16="http://schemas.microsoft.com/office/drawing/2014/main" id="{3262785A-5F28-4E85-A7CB-FBDAD822A678}"/>
              </a:ext>
            </a:extLst>
          </p:cNvPr>
          <p:cNvSpPr>
            <a:spLocks noGrp="1"/>
          </p:cNvSpPr>
          <p:nvPr>
            <p:ph type="body" sz="quarter" idx="13" hasCustomPrompt="1"/>
          </p:nvPr>
        </p:nvSpPr>
        <p:spPr>
          <a:xfrm>
            <a:off x="263070" y="1187647"/>
            <a:ext cx="4114800" cy="3432843"/>
          </a:xfrm>
          <a:prstGeom prst="rect">
            <a:avLst/>
          </a:prstGeom>
        </p:spPr>
        <p:txBody>
          <a:bodyPr/>
          <a:lstStyle>
            <a:lvl1pPr marL="0" indent="0">
              <a:buNone/>
              <a:defRPr sz="2600">
                <a:solidFill>
                  <a:schemeClr val="bg1"/>
                </a:solidFill>
                <a:latin typeface="Arial" panose="020B0604020202020204" pitchFamily="34" charset="0"/>
                <a:cs typeface="Arial" panose="020B0604020202020204" pitchFamily="34" charset="0"/>
              </a:defRPr>
            </a:lvl1pPr>
            <a:lvl2pPr marL="190412" indent="0">
              <a:buNone/>
              <a:defRPr sz="3225">
                <a:solidFill>
                  <a:srgbClr val="4182FF"/>
                </a:solidFill>
              </a:defRPr>
            </a:lvl2pPr>
            <a:lvl3pPr marL="380825" indent="0">
              <a:buNone/>
              <a:defRPr sz="3225">
                <a:solidFill>
                  <a:srgbClr val="4182FF"/>
                </a:solidFill>
              </a:defRPr>
            </a:lvl3pPr>
            <a:lvl4pPr marL="571237" indent="0">
              <a:buNone/>
              <a:defRPr sz="3225">
                <a:solidFill>
                  <a:srgbClr val="4182FF"/>
                </a:solidFill>
              </a:defRPr>
            </a:lvl4pPr>
            <a:lvl5pPr marL="761649" indent="0">
              <a:buNone/>
              <a:defRPr sz="3225">
                <a:solidFill>
                  <a:srgbClr val="4182FF"/>
                </a:solidFill>
              </a:defRPr>
            </a:lvl5pPr>
          </a:lstStyle>
          <a:p>
            <a:pPr lvl="0"/>
            <a:r>
              <a:rPr lang="en-US" dirty="0"/>
              <a:t>Section</a:t>
            </a:r>
          </a:p>
          <a:p>
            <a:pPr lvl="0"/>
            <a:r>
              <a:rPr lang="en-US" dirty="0"/>
              <a:t>Section</a:t>
            </a:r>
          </a:p>
          <a:p>
            <a:pPr lvl="0"/>
            <a:r>
              <a:rPr lang="en-US" dirty="0"/>
              <a:t>This Section</a:t>
            </a:r>
          </a:p>
          <a:p>
            <a:pPr lvl="0"/>
            <a:r>
              <a:rPr lang="en-US" dirty="0"/>
              <a:t>Section</a:t>
            </a:r>
          </a:p>
          <a:p>
            <a:pPr lvl="0"/>
            <a:r>
              <a:rPr lang="en-US" dirty="0"/>
              <a:t>Section</a:t>
            </a:r>
          </a:p>
          <a:p>
            <a:pPr lvl="0"/>
            <a:r>
              <a:rPr lang="en-US" dirty="0"/>
              <a:t>Section</a:t>
            </a:r>
          </a:p>
        </p:txBody>
      </p:sp>
      <p:sp>
        <p:nvSpPr>
          <p:cNvPr id="20" name="Text Placeholder 3">
            <a:extLst>
              <a:ext uri="{FF2B5EF4-FFF2-40B4-BE49-F238E27FC236}">
                <a16:creationId xmlns:a16="http://schemas.microsoft.com/office/drawing/2014/main" id="{32203E6D-C103-4E35-A462-63F8E3E440B9}"/>
              </a:ext>
            </a:extLst>
          </p:cNvPr>
          <p:cNvSpPr>
            <a:spLocks noGrp="1"/>
          </p:cNvSpPr>
          <p:nvPr>
            <p:ph type="body" sz="quarter" idx="14" hasCustomPrompt="1"/>
          </p:nvPr>
        </p:nvSpPr>
        <p:spPr>
          <a:xfrm>
            <a:off x="4776946" y="1187647"/>
            <a:ext cx="4114800" cy="3432843"/>
          </a:xfrm>
          <a:prstGeom prst="rect">
            <a:avLst/>
          </a:prstGeom>
        </p:spPr>
        <p:txBody>
          <a:bodyPr/>
          <a:lstStyle>
            <a:lvl1pPr marL="0" indent="0">
              <a:buNone/>
              <a:defRPr sz="2600">
                <a:solidFill>
                  <a:schemeClr val="bg1"/>
                </a:solidFill>
                <a:latin typeface="Arial" panose="020B0604020202020204" pitchFamily="34" charset="0"/>
                <a:cs typeface="Arial" panose="020B0604020202020204" pitchFamily="34" charset="0"/>
              </a:defRPr>
            </a:lvl1pPr>
            <a:lvl2pPr marL="190412" indent="0">
              <a:buNone/>
              <a:defRPr sz="3225">
                <a:solidFill>
                  <a:srgbClr val="4182FF"/>
                </a:solidFill>
              </a:defRPr>
            </a:lvl2pPr>
            <a:lvl3pPr marL="380825" indent="0">
              <a:buNone/>
              <a:defRPr sz="3225">
                <a:solidFill>
                  <a:srgbClr val="4182FF"/>
                </a:solidFill>
              </a:defRPr>
            </a:lvl3pPr>
            <a:lvl4pPr marL="571237" indent="0">
              <a:buNone/>
              <a:defRPr sz="3225">
                <a:solidFill>
                  <a:srgbClr val="4182FF"/>
                </a:solidFill>
              </a:defRPr>
            </a:lvl4pPr>
            <a:lvl5pPr marL="761649" indent="0">
              <a:buNone/>
              <a:defRPr sz="3225">
                <a:solidFill>
                  <a:srgbClr val="4182FF"/>
                </a:solidFill>
              </a:defRPr>
            </a:lvl5pPr>
          </a:lstStyle>
          <a:p>
            <a:pPr lvl="0"/>
            <a:r>
              <a:rPr lang="en-US" dirty="0"/>
              <a:t>Section</a:t>
            </a:r>
          </a:p>
          <a:p>
            <a:pPr lvl="0"/>
            <a:r>
              <a:rPr lang="en-US" dirty="0"/>
              <a:t>Section</a:t>
            </a:r>
          </a:p>
          <a:p>
            <a:pPr lvl="0"/>
            <a:r>
              <a:rPr lang="en-US" dirty="0"/>
              <a:t>This Section</a:t>
            </a:r>
          </a:p>
          <a:p>
            <a:pPr lvl="0"/>
            <a:r>
              <a:rPr lang="en-US" dirty="0"/>
              <a:t>Section</a:t>
            </a:r>
          </a:p>
          <a:p>
            <a:pPr lvl="0"/>
            <a:r>
              <a:rPr lang="en-US" dirty="0"/>
              <a:t>Section</a:t>
            </a:r>
          </a:p>
          <a:p>
            <a:pPr lvl="0"/>
            <a:r>
              <a:rPr lang="en-US" dirty="0"/>
              <a:t>Section</a:t>
            </a:r>
          </a:p>
        </p:txBody>
      </p:sp>
      <p:sp>
        <p:nvSpPr>
          <p:cNvPr id="47" name="Title 1"/>
          <p:cNvSpPr>
            <a:spLocks noGrp="1"/>
          </p:cNvSpPr>
          <p:nvPr>
            <p:ph type="ctrTitle" hasCustomPrompt="1"/>
          </p:nvPr>
        </p:nvSpPr>
        <p:spPr>
          <a:xfrm>
            <a:off x="268954" y="258807"/>
            <a:ext cx="8622792" cy="909593"/>
          </a:xfrm>
          <a:prstGeom prst="rect">
            <a:avLst/>
          </a:prstGeom>
          <a:noFill/>
        </p:spPr>
        <p:txBody>
          <a:bodyPr wrap="square" lIns="0" rtlCol="0" anchor="t" anchorCtr="0">
            <a:noAutofit/>
          </a:bodyPr>
          <a:lstStyle>
            <a:lvl1pPr marL="0" algn="l">
              <a:lnSpc>
                <a:spcPct val="100000"/>
              </a:lnSpc>
              <a:tabLst>
                <a:tab pos="457200" algn="l"/>
              </a:tabLst>
              <a:defRPr lang="en-US" sz="2400" u="none" dirty="0">
                <a:solidFill>
                  <a:schemeClr val="bg1"/>
                </a:solidFill>
                <a:latin typeface="Arial" panose="020B0604020202020204" pitchFamily="34" charset="0"/>
                <a:ea typeface="+mn-ea"/>
                <a:cs typeface="Arial" panose="020B0604020202020204" pitchFamily="34" charset="0"/>
              </a:defRPr>
            </a:lvl1pPr>
          </a:lstStyle>
          <a:p>
            <a:pPr marL="0" lvl="0" algn="l"/>
            <a:r>
              <a:rPr lang="en-US" dirty="0"/>
              <a:t>CONTENTS</a:t>
            </a: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71948" y="4978614"/>
            <a:ext cx="503788" cy="94721"/>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17" name="Picture 16" descr="Logo&#10;&#10;Description automatically generated">
            <a:extLst>
              <a:ext uri="{FF2B5EF4-FFF2-40B4-BE49-F238E27FC236}">
                <a16:creationId xmlns:a16="http://schemas.microsoft.com/office/drawing/2014/main" id="{575821EF-6F84-4C24-9CE2-3ED346F8DE99}"/>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92149446"/>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meline_1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11" name="Title 1"/>
          <p:cNvSpPr>
            <a:spLocks noGrp="1"/>
          </p:cNvSpPr>
          <p:nvPr>
            <p:ph type="ctrTitle" hasCustomPrompt="1"/>
          </p:nvPr>
        </p:nvSpPr>
        <p:spPr>
          <a:xfrm>
            <a:off x="263069" y="258806"/>
            <a:ext cx="8631936" cy="98071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dirty="0"/>
            </a:lvl1pPr>
          </a:lstStyle>
          <a:p>
            <a:pPr lvl="0"/>
            <a:r>
              <a:rPr lang="en-US" dirty="0"/>
              <a:t>Project Timeline</a:t>
            </a:r>
          </a:p>
        </p:txBody>
      </p:sp>
      <p:grpSp>
        <p:nvGrpSpPr>
          <p:cNvPr id="36" name="Group 35">
            <a:extLst>
              <a:ext uri="{FF2B5EF4-FFF2-40B4-BE49-F238E27FC236}">
                <a16:creationId xmlns:a16="http://schemas.microsoft.com/office/drawing/2014/main" id="{6AD7E5EE-61BD-43BE-9361-B60E5831BF0F}"/>
              </a:ext>
            </a:extLst>
          </p:cNvPr>
          <p:cNvGrpSpPr/>
          <p:nvPr userDrawn="1"/>
        </p:nvGrpSpPr>
        <p:grpSpPr>
          <a:xfrm>
            <a:off x="71948" y="4978614"/>
            <a:ext cx="503788" cy="94721"/>
            <a:chOff x="6014087" y="4646472"/>
            <a:chExt cx="503788" cy="94721"/>
          </a:xfrm>
        </p:grpSpPr>
        <p:sp>
          <p:nvSpPr>
            <p:cNvPr id="37" name="Oval 36">
              <a:extLst>
                <a:ext uri="{FF2B5EF4-FFF2-40B4-BE49-F238E27FC236}">
                  <a16:creationId xmlns:a16="http://schemas.microsoft.com/office/drawing/2014/main" id="{074B99FA-119B-4241-97E4-CAC22D89D78E}"/>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43" name="Oval 42">
              <a:extLst>
                <a:ext uri="{FF2B5EF4-FFF2-40B4-BE49-F238E27FC236}">
                  <a16:creationId xmlns:a16="http://schemas.microsoft.com/office/drawing/2014/main" id="{DB8020E5-8694-420A-8854-408EF692FDBB}"/>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1B69DADC-A630-4901-AE86-6BC194DFB759}"/>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B10FFD42-150F-443E-A0C0-6DACA6CA7D96}"/>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E011AF66-0DA8-48E8-BCE9-CFC87E3AE7B3}"/>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50" name="Rectangle 49">
            <a:extLst>
              <a:ext uri="{FF2B5EF4-FFF2-40B4-BE49-F238E27FC236}">
                <a16:creationId xmlns:a16="http://schemas.microsoft.com/office/drawing/2014/main" id="{A941FDDF-0666-49C1-B309-3797B9126A3E}"/>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Footer Placeholder 4">
            <a:extLst>
              <a:ext uri="{FF2B5EF4-FFF2-40B4-BE49-F238E27FC236}">
                <a16:creationId xmlns:a16="http://schemas.microsoft.com/office/drawing/2014/main" id="{79947ACE-9732-4BA1-9701-AC780776B695}"/>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2899F16E-329F-498A-89B7-C4908189A2C5}"/>
              </a:ext>
            </a:extLst>
          </p:cNvPr>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54" name="Shape 257">
            <a:extLst>
              <a:ext uri="{FF2B5EF4-FFF2-40B4-BE49-F238E27FC236}">
                <a16:creationId xmlns:a16="http://schemas.microsoft.com/office/drawing/2014/main" id="{A81B9641-3418-4F14-803C-285C04227F9E}"/>
              </a:ext>
            </a:extLst>
          </p:cNvPr>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sp>
        <p:nvSpPr>
          <p:cNvPr id="39" name="Text Placeholder 2">
            <a:extLst>
              <a:ext uri="{FF2B5EF4-FFF2-40B4-BE49-F238E27FC236}">
                <a16:creationId xmlns:a16="http://schemas.microsoft.com/office/drawing/2014/main" id="{64F5BA83-B4B2-40E9-ACBB-9F18C3435C9B}"/>
              </a:ext>
            </a:extLst>
          </p:cNvPr>
          <p:cNvSpPr>
            <a:spLocks noGrp="1"/>
          </p:cNvSpPr>
          <p:nvPr>
            <p:ph type="body" sz="quarter" idx="45" hasCustomPrompt="1"/>
          </p:nvPr>
        </p:nvSpPr>
        <p:spPr>
          <a:xfrm>
            <a:off x="263069" y="873760"/>
            <a:ext cx="3657600" cy="365760"/>
          </a:xfrm>
          <a:prstGeom prst="rect">
            <a:avLst/>
          </a:prstGeom>
        </p:spPr>
        <p:txBody>
          <a:bodyPr/>
          <a:lstStyle>
            <a:lvl1pPr marL="0" indent="0">
              <a:lnSpc>
                <a:spcPct val="100000"/>
              </a:lnSpc>
              <a:buNone/>
              <a:defRPr sz="16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ACTIVITIES</a:t>
            </a:r>
          </a:p>
        </p:txBody>
      </p:sp>
      <p:sp>
        <p:nvSpPr>
          <p:cNvPr id="40" name="Text Placeholder 2">
            <a:extLst>
              <a:ext uri="{FF2B5EF4-FFF2-40B4-BE49-F238E27FC236}">
                <a16:creationId xmlns:a16="http://schemas.microsoft.com/office/drawing/2014/main" id="{88844188-165F-4833-8018-5CC38849317E}"/>
              </a:ext>
            </a:extLst>
          </p:cNvPr>
          <p:cNvSpPr>
            <a:spLocks noGrp="1"/>
          </p:cNvSpPr>
          <p:nvPr>
            <p:ph type="body" sz="quarter" idx="16" hasCustomPrompt="1"/>
          </p:nvPr>
        </p:nvSpPr>
        <p:spPr>
          <a:xfrm>
            <a:off x="263069" y="2400300"/>
            <a:ext cx="1554480" cy="342900"/>
          </a:xfrm>
          <a:prstGeom prst="rect">
            <a:avLst/>
          </a:prstGeom>
        </p:spPr>
        <p:txBody>
          <a:bodyPr anchor="ctr"/>
          <a:lstStyle>
            <a:lvl1pPr marL="0" indent="0">
              <a:lnSpc>
                <a:spcPct val="100000"/>
              </a:lnSpc>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60" name="Text Placeholder 2">
            <a:extLst>
              <a:ext uri="{FF2B5EF4-FFF2-40B4-BE49-F238E27FC236}">
                <a16:creationId xmlns:a16="http://schemas.microsoft.com/office/drawing/2014/main" id="{0014442C-FE51-45BC-9AEC-5A2EA2523AA4}"/>
              </a:ext>
            </a:extLst>
          </p:cNvPr>
          <p:cNvSpPr>
            <a:spLocks noGrp="1"/>
          </p:cNvSpPr>
          <p:nvPr>
            <p:ph type="body" sz="quarter" idx="21" hasCustomPrompt="1"/>
          </p:nvPr>
        </p:nvSpPr>
        <p:spPr>
          <a:xfrm>
            <a:off x="3801797" y="2400300"/>
            <a:ext cx="1554480" cy="342900"/>
          </a:xfrm>
          <a:prstGeom prst="rect">
            <a:avLst/>
          </a:prstGeom>
        </p:spPr>
        <p:txBody>
          <a:bodyPr anchor="ctr"/>
          <a:lstStyle>
            <a:lvl1pPr marL="0" indent="0">
              <a:lnSpc>
                <a:spcPct val="100000"/>
              </a:lnSpc>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61" name="Text Placeholder 2">
            <a:extLst>
              <a:ext uri="{FF2B5EF4-FFF2-40B4-BE49-F238E27FC236}">
                <a16:creationId xmlns:a16="http://schemas.microsoft.com/office/drawing/2014/main" id="{4B71731F-E4C5-487E-9635-CBEC39B661B8}"/>
              </a:ext>
            </a:extLst>
          </p:cNvPr>
          <p:cNvSpPr>
            <a:spLocks noGrp="1"/>
          </p:cNvSpPr>
          <p:nvPr>
            <p:ph type="body" sz="quarter" idx="22" hasCustomPrompt="1"/>
          </p:nvPr>
        </p:nvSpPr>
        <p:spPr>
          <a:xfrm>
            <a:off x="7340525" y="2400300"/>
            <a:ext cx="1554480" cy="342900"/>
          </a:xfrm>
          <a:prstGeom prst="rect">
            <a:avLst/>
          </a:prstGeom>
        </p:spPr>
        <p:txBody>
          <a:bodyPr anchor="ctr"/>
          <a:lstStyle>
            <a:lvl1pPr marL="0" indent="0">
              <a:lnSpc>
                <a:spcPct val="100000"/>
              </a:lnSpc>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62" name="Text Placeholder 2">
            <a:extLst>
              <a:ext uri="{FF2B5EF4-FFF2-40B4-BE49-F238E27FC236}">
                <a16:creationId xmlns:a16="http://schemas.microsoft.com/office/drawing/2014/main" id="{A2D4F4C0-50A4-4872-B497-D53FDFA56E05}"/>
              </a:ext>
            </a:extLst>
          </p:cNvPr>
          <p:cNvSpPr>
            <a:spLocks noGrp="1"/>
          </p:cNvSpPr>
          <p:nvPr>
            <p:ph type="body" sz="quarter" idx="26" hasCustomPrompt="1"/>
          </p:nvPr>
        </p:nvSpPr>
        <p:spPr>
          <a:xfrm>
            <a:off x="2032433" y="2400300"/>
            <a:ext cx="1554480" cy="342900"/>
          </a:xfrm>
          <a:prstGeom prst="rect">
            <a:avLst/>
          </a:prstGeom>
        </p:spPr>
        <p:txBody>
          <a:bodyPr anchor="ctr"/>
          <a:lstStyle>
            <a:lvl1pPr marL="0" indent="0">
              <a:lnSpc>
                <a:spcPct val="100000"/>
              </a:lnSpc>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75" name="Text Placeholder 2">
            <a:extLst>
              <a:ext uri="{FF2B5EF4-FFF2-40B4-BE49-F238E27FC236}">
                <a16:creationId xmlns:a16="http://schemas.microsoft.com/office/drawing/2014/main" id="{18E69EFB-686C-401D-B061-A6AB1D5DEE5F}"/>
              </a:ext>
            </a:extLst>
          </p:cNvPr>
          <p:cNvSpPr>
            <a:spLocks noGrp="1"/>
          </p:cNvSpPr>
          <p:nvPr>
            <p:ph type="body" sz="quarter" idx="29" hasCustomPrompt="1"/>
          </p:nvPr>
        </p:nvSpPr>
        <p:spPr>
          <a:xfrm>
            <a:off x="5571161" y="2400300"/>
            <a:ext cx="1554480" cy="342900"/>
          </a:xfrm>
          <a:prstGeom prst="rect">
            <a:avLst/>
          </a:prstGeom>
        </p:spPr>
        <p:txBody>
          <a:bodyPr anchor="ctr"/>
          <a:lstStyle>
            <a:lvl1pPr marL="0" indent="0">
              <a:lnSpc>
                <a:spcPct val="100000"/>
              </a:lnSpc>
              <a:buNone/>
              <a:defRPr sz="1200" b="1">
                <a:solidFill>
                  <a:schemeClr val="tx2"/>
                </a:solidFill>
                <a:latin typeface="Arial" panose="020B0604020202020204" pitchFamily="34" charset="0"/>
                <a:cs typeface="Arial" panose="020B0604020202020204" pitchFamily="34" charset="0"/>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Header Goes Here</a:t>
            </a:r>
          </a:p>
        </p:txBody>
      </p:sp>
      <p:sp>
        <p:nvSpPr>
          <p:cNvPr id="76" name="Rounded Rectangle">
            <a:extLst>
              <a:ext uri="{FF2B5EF4-FFF2-40B4-BE49-F238E27FC236}">
                <a16:creationId xmlns:a16="http://schemas.microsoft.com/office/drawing/2014/main" id="{11059BBE-6F72-4EE8-B579-80823117E470}"/>
              </a:ext>
            </a:extLst>
          </p:cNvPr>
          <p:cNvSpPr/>
          <p:nvPr userDrawn="1"/>
        </p:nvSpPr>
        <p:spPr>
          <a:xfrm>
            <a:off x="2338034" y="1391999"/>
            <a:ext cx="2995289" cy="274320"/>
          </a:xfrm>
          <a:prstGeom prst="roundRect">
            <a:avLst>
              <a:gd name="adj" fmla="val 26025"/>
            </a:avLst>
          </a:prstGeom>
          <a:solidFill>
            <a:schemeClr val="accent3"/>
          </a:solidFill>
        </p:spPr>
        <p:txBody>
          <a:bodyPr lIns="45720" tIns="45720" rIns="45720" bIns="45720" anchor="ctr" anchorCtr="0">
            <a:noAutofit/>
          </a:bodyPr>
          <a:lstStyle/>
          <a:p>
            <a:pPr lvl="0" indent="0" algn="ctr">
              <a:lnSpc>
                <a:spcPct val="100000"/>
              </a:lnSpc>
              <a:spcBef>
                <a:spcPts val="600"/>
              </a:spcBef>
              <a:spcAft>
                <a:spcPts val="600"/>
              </a:spcAft>
              <a:buClr>
                <a:schemeClr val="tx2"/>
              </a:buClr>
              <a:buFont typeface="Arial" panose="020B0604020202020204" pitchFamily="34" charset="0"/>
              <a:buNone/>
            </a:pPr>
            <a:endParaRPr kumimoji="0" lang="en-US" sz="800" b="1" i="0" u="none" strike="noStrike"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77" name="Rounded Rectangle">
            <a:extLst>
              <a:ext uri="{FF2B5EF4-FFF2-40B4-BE49-F238E27FC236}">
                <a16:creationId xmlns:a16="http://schemas.microsoft.com/office/drawing/2014/main" id="{0338D36E-6F41-4BA4-B577-035CDDAE7C7E}"/>
              </a:ext>
            </a:extLst>
          </p:cNvPr>
          <p:cNvSpPr/>
          <p:nvPr userDrawn="1"/>
        </p:nvSpPr>
        <p:spPr>
          <a:xfrm>
            <a:off x="5378062" y="1391999"/>
            <a:ext cx="1487025" cy="274320"/>
          </a:xfrm>
          <a:prstGeom prst="roundRect">
            <a:avLst>
              <a:gd name="adj" fmla="val 26025"/>
            </a:avLst>
          </a:prstGeom>
          <a:solidFill>
            <a:schemeClr val="accent4"/>
          </a:solidFill>
        </p:spPr>
        <p:txBody>
          <a:bodyPr lIns="45720" tIns="45720" rIns="45720" bIns="45720" anchor="ctr" anchorCtr="0">
            <a:noAutofit/>
          </a:bodyPr>
          <a:lstStyle/>
          <a:p>
            <a:pPr lvl="0" indent="0" algn="ctr">
              <a:lnSpc>
                <a:spcPct val="100000"/>
              </a:lnSpc>
              <a:spcBef>
                <a:spcPts val="600"/>
              </a:spcBef>
              <a:spcAft>
                <a:spcPts val="600"/>
              </a:spcAft>
              <a:buClr>
                <a:schemeClr val="tx2"/>
              </a:buClr>
              <a:buFont typeface="Arial" panose="020B0604020202020204" pitchFamily="34" charset="0"/>
              <a:buNone/>
            </a:pPr>
            <a:endParaRPr kumimoji="0" lang="en-US" sz="800" b="1" i="0" u="none" strike="noStrike"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78" name="Rounded Rectangle">
            <a:extLst>
              <a:ext uri="{FF2B5EF4-FFF2-40B4-BE49-F238E27FC236}">
                <a16:creationId xmlns:a16="http://schemas.microsoft.com/office/drawing/2014/main" id="{7113BD32-06B9-416A-8932-34D3151DDDF3}"/>
              </a:ext>
            </a:extLst>
          </p:cNvPr>
          <p:cNvSpPr/>
          <p:nvPr userDrawn="1"/>
        </p:nvSpPr>
        <p:spPr>
          <a:xfrm>
            <a:off x="1527642" y="2020794"/>
            <a:ext cx="3426075" cy="274320"/>
          </a:xfrm>
          <a:prstGeom prst="roundRect">
            <a:avLst>
              <a:gd name="adj" fmla="val 26025"/>
            </a:avLst>
          </a:prstGeom>
          <a:solidFill>
            <a:schemeClr val="accent2"/>
          </a:solidFill>
        </p:spPr>
        <p:txBody>
          <a:bodyPr lIns="45720" tIns="45720" rIns="45720" bIns="45720" anchor="ctr" anchorCtr="0">
            <a:noAutofit/>
          </a:bodyPr>
          <a:lstStyle/>
          <a:p>
            <a:pPr lvl="0" indent="0" algn="ctr">
              <a:lnSpc>
                <a:spcPct val="100000"/>
              </a:lnSpc>
              <a:spcBef>
                <a:spcPts val="600"/>
              </a:spcBef>
              <a:spcAft>
                <a:spcPts val="600"/>
              </a:spcAft>
              <a:buClr>
                <a:schemeClr val="tx2"/>
              </a:buClr>
              <a:buFont typeface="Arial" panose="020B0604020202020204" pitchFamily="34" charset="0"/>
              <a:buNone/>
            </a:pPr>
            <a:endParaRPr kumimoji="0" lang="en-US" sz="800" b="1" i="0" u="none" strike="noStrike"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79" name="Rounded Rectangle">
            <a:extLst>
              <a:ext uri="{FF2B5EF4-FFF2-40B4-BE49-F238E27FC236}">
                <a16:creationId xmlns:a16="http://schemas.microsoft.com/office/drawing/2014/main" id="{23BEBABD-3FB8-411D-B950-31EA65D4EC34}"/>
              </a:ext>
            </a:extLst>
          </p:cNvPr>
          <p:cNvSpPr/>
          <p:nvPr userDrawn="1"/>
        </p:nvSpPr>
        <p:spPr>
          <a:xfrm>
            <a:off x="7340525" y="2020794"/>
            <a:ext cx="849020" cy="274320"/>
          </a:xfrm>
          <a:prstGeom prst="roundRect">
            <a:avLst>
              <a:gd name="adj" fmla="val 26025"/>
            </a:avLst>
          </a:prstGeom>
          <a:solidFill>
            <a:schemeClr val="accent5"/>
          </a:solidFill>
        </p:spPr>
        <p:txBody>
          <a:bodyPr lIns="45720" tIns="45720" rIns="45720" bIns="45720" anchor="ctr" anchorCtr="0">
            <a:noAutofit/>
          </a:bodyPr>
          <a:lstStyle/>
          <a:p>
            <a:pPr lvl="0" indent="0" algn="ctr">
              <a:lnSpc>
                <a:spcPct val="100000"/>
              </a:lnSpc>
              <a:spcBef>
                <a:spcPts val="600"/>
              </a:spcBef>
              <a:spcAft>
                <a:spcPts val="600"/>
              </a:spcAft>
              <a:buClr>
                <a:schemeClr val="tx2"/>
              </a:buClr>
              <a:buFont typeface="Arial" panose="020B0604020202020204" pitchFamily="34" charset="0"/>
              <a:buNone/>
            </a:pPr>
            <a:endParaRPr kumimoji="0" lang="en-US" sz="800" b="1" i="0" u="none" strike="noStrike"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80" name="Rounded Rectangle">
            <a:extLst>
              <a:ext uri="{FF2B5EF4-FFF2-40B4-BE49-F238E27FC236}">
                <a16:creationId xmlns:a16="http://schemas.microsoft.com/office/drawing/2014/main" id="{40F4E236-97C3-4C5E-AFA7-102DBFDA9512}"/>
              </a:ext>
            </a:extLst>
          </p:cNvPr>
          <p:cNvSpPr/>
          <p:nvPr userDrawn="1"/>
        </p:nvSpPr>
        <p:spPr>
          <a:xfrm>
            <a:off x="6865149" y="1391999"/>
            <a:ext cx="758475" cy="274320"/>
          </a:xfrm>
          <a:prstGeom prst="roundRect">
            <a:avLst>
              <a:gd name="adj" fmla="val 26025"/>
            </a:avLst>
          </a:prstGeom>
          <a:solidFill>
            <a:schemeClr val="accent4"/>
          </a:solidFill>
        </p:spPr>
        <p:txBody>
          <a:bodyPr lIns="45720" tIns="45720" rIns="45720" bIns="45720" anchor="ctr" anchorCtr="0">
            <a:noAutofit/>
          </a:bodyPr>
          <a:lstStyle/>
          <a:p>
            <a:pPr lvl="0" indent="0" algn="ctr">
              <a:lnSpc>
                <a:spcPct val="100000"/>
              </a:lnSpc>
              <a:spcBef>
                <a:spcPts val="600"/>
              </a:spcBef>
              <a:spcAft>
                <a:spcPts val="600"/>
              </a:spcAft>
              <a:buClr>
                <a:schemeClr val="tx2"/>
              </a:buClr>
              <a:buFont typeface="Arial" panose="020B0604020202020204" pitchFamily="34" charset="0"/>
              <a:buNone/>
            </a:pPr>
            <a:endParaRPr kumimoji="0" lang="en-US" sz="800" b="1" i="0" u="none" strike="noStrike"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grpSp>
        <p:nvGrpSpPr>
          <p:cNvPr id="81" name="Group">
            <a:extLst>
              <a:ext uri="{FF2B5EF4-FFF2-40B4-BE49-F238E27FC236}">
                <a16:creationId xmlns:a16="http://schemas.microsoft.com/office/drawing/2014/main" id="{8FE190D6-95AB-40A5-BEAF-7A675200B6A3}"/>
              </a:ext>
            </a:extLst>
          </p:cNvPr>
          <p:cNvGrpSpPr/>
          <p:nvPr userDrawn="1"/>
        </p:nvGrpSpPr>
        <p:grpSpPr>
          <a:xfrm>
            <a:off x="263069" y="1391999"/>
            <a:ext cx="1541706" cy="274500"/>
            <a:chOff x="0" y="0"/>
            <a:chExt cx="4111214" cy="731999"/>
          </a:xfrm>
          <a:solidFill>
            <a:schemeClr val="accent1"/>
          </a:solidFill>
        </p:grpSpPr>
        <p:sp>
          <p:nvSpPr>
            <p:cNvPr id="82" name="Rounded Rectangle">
              <a:extLst>
                <a:ext uri="{FF2B5EF4-FFF2-40B4-BE49-F238E27FC236}">
                  <a16:creationId xmlns:a16="http://schemas.microsoft.com/office/drawing/2014/main" id="{12AF215B-B17C-4FAA-B7C1-7E0DBDE7040D}"/>
                </a:ext>
              </a:extLst>
            </p:cNvPr>
            <p:cNvSpPr/>
            <p:nvPr/>
          </p:nvSpPr>
          <p:spPr>
            <a:xfrm>
              <a:off x="905414" y="0"/>
              <a:ext cx="3205801" cy="732000"/>
            </a:xfrm>
            <a:prstGeom prst="roundRect">
              <a:avLst>
                <a:gd name="adj" fmla="val 26025"/>
              </a:avLst>
            </a:prstGeom>
            <a:grpFill/>
          </p:spPr>
          <p:txBody>
            <a:bodyPr lIns="45720" tIns="45720" rIns="45720" bIns="45720" anchor="ctr" anchorCtr="0">
              <a:noAutofit/>
            </a:bodyPr>
            <a:lstStyle/>
            <a:p>
              <a:pPr lvl="0" indent="0" algn="ctr">
                <a:lnSpc>
                  <a:spcPct val="100000"/>
                </a:lnSpc>
                <a:spcBef>
                  <a:spcPts val="600"/>
                </a:spcBef>
                <a:spcAft>
                  <a:spcPts val="600"/>
                </a:spcAft>
                <a:buClr>
                  <a:schemeClr val="tx2"/>
                </a:buClr>
                <a:buFont typeface="Arial" panose="020B0604020202020204" pitchFamily="34" charset="0"/>
                <a:buNone/>
              </a:pPr>
              <a:endParaRPr kumimoji="0" lang="en-US" sz="800" b="1" i="0" u="none" strike="noStrike"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83" name="Rounded Rectangle">
              <a:extLst>
                <a:ext uri="{FF2B5EF4-FFF2-40B4-BE49-F238E27FC236}">
                  <a16:creationId xmlns:a16="http://schemas.microsoft.com/office/drawing/2014/main" id="{8DB0904E-419A-4966-B498-D397600580F5}"/>
                </a:ext>
              </a:extLst>
            </p:cNvPr>
            <p:cNvSpPr/>
            <p:nvPr/>
          </p:nvSpPr>
          <p:spPr>
            <a:xfrm>
              <a:off x="0" y="0"/>
              <a:ext cx="877201" cy="732000"/>
            </a:xfrm>
            <a:prstGeom prst="roundRect">
              <a:avLst>
                <a:gd name="adj" fmla="val 26025"/>
              </a:avLst>
            </a:prstGeom>
            <a:grpFill/>
          </p:spPr>
          <p:txBody>
            <a:bodyPr lIns="45720" tIns="45720" rIns="45720" bIns="45720" anchor="ctr" anchorCtr="0">
              <a:noAutofit/>
            </a:bodyPr>
            <a:lstStyle/>
            <a:p>
              <a:pPr lvl="0" indent="0" algn="ctr">
                <a:lnSpc>
                  <a:spcPct val="100000"/>
                </a:lnSpc>
                <a:spcBef>
                  <a:spcPts val="600"/>
                </a:spcBef>
                <a:spcAft>
                  <a:spcPts val="600"/>
                </a:spcAft>
                <a:buClr>
                  <a:schemeClr val="tx2"/>
                </a:buClr>
                <a:buFont typeface="Arial" panose="020B0604020202020204" pitchFamily="34" charset="0"/>
                <a:buNone/>
              </a:pPr>
              <a:endParaRPr kumimoji="0" lang="en-US" sz="800" b="1" i="0" u="none" strike="noStrike"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028A8FC9-F731-4646-B9CB-72094817C1FE}"/>
              </a:ext>
            </a:extLst>
          </p:cNvPr>
          <p:cNvGrpSpPr/>
          <p:nvPr userDrawn="1"/>
        </p:nvGrpSpPr>
        <p:grpSpPr>
          <a:xfrm>
            <a:off x="263069" y="1820219"/>
            <a:ext cx="8631936" cy="118872"/>
            <a:chOff x="263069" y="1920260"/>
            <a:chExt cx="8631936" cy="118872"/>
          </a:xfrm>
        </p:grpSpPr>
        <p:sp>
          <p:nvSpPr>
            <p:cNvPr id="55" name="Google Shape;2115;p252">
              <a:extLst>
                <a:ext uri="{FF2B5EF4-FFF2-40B4-BE49-F238E27FC236}">
                  <a16:creationId xmlns:a16="http://schemas.microsoft.com/office/drawing/2014/main" id="{F8FEA626-9B26-4CB4-85C0-F2411037BD7E}"/>
                </a:ext>
              </a:extLst>
            </p:cNvPr>
            <p:cNvSpPr/>
            <p:nvPr/>
          </p:nvSpPr>
          <p:spPr>
            <a:xfrm>
              <a:off x="263069" y="1979696"/>
              <a:ext cx="8631936" cy="0"/>
            </a:xfrm>
            <a:prstGeom prst="line">
              <a:avLst/>
            </a:prstGeom>
            <a:ln w="63500">
              <a:solidFill>
                <a:schemeClr val="bg2">
                  <a:lumMod val="90000"/>
                </a:schemeClr>
              </a:solidFill>
              <a:tailEnd type="triangle"/>
            </a:ln>
          </p:spPr>
          <p:txBody>
            <a:bodyPr tIns="34290" bIns="34290"/>
            <a:lstStyle/>
            <a:p>
              <a:pPr lvl="0" defTabSz="685800">
                <a:lnSpc>
                  <a:spcPct val="100000"/>
                </a:lnSpc>
              </a:pPr>
              <a:endParaRPr sz="1050">
                <a:latin typeface="Arial" panose="020B0604020202020204" pitchFamily="34" charset="0"/>
                <a:cs typeface="Arial" panose="020B0604020202020204" pitchFamily="34" charset="0"/>
              </a:endParaRPr>
            </a:p>
          </p:txBody>
        </p:sp>
        <p:sp>
          <p:nvSpPr>
            <p:cNvPr id="84" name="Google Shape;2474;p269">
              <a:extLst>
                <a:ext uri="{FF2B5EF4-FFF2-40B4-BE49-F238E27FC236}">
                  <a16:creationId xmlns:a16="http://schemas.microsoft.com/office/drawing/2014/main" id="{A5226BFD-CFD6-42B0-ABAF-E6AACBCDFCFB}"/>
                </a:ext>
              </a:extLst>
            </p:cNvPr>
            <p:cNvSpPr/>
            <p:nvPr userDrawn="1"/>
          </p:nvSpPr>
          <p:spPr>
            <a:xfrm>
              <a:off x="263069" y="1920260"/>
              <a:ext cx="118872" cy="118872"/>
            </a:xfrm>
            <a:prstGeom prst="ellipse">
              <a:avLst/>
            </a:prstGeom>
            <a:solidFill>
              <a:schemeClr val="tx2"/>
            </a:solidFill>
            <a:ln w="19050">
              <a:solidFill>
                <a:schemeClr val="bg1"/>
              </a:solidFill>
            </a:ln>
          </p:spPr>
          <p:txBody>
            <a:bodyPr tIns="34290" bIns="34290" anchor="ctr"/>
            <a:lstStyle/>
            <a:p>
              <a:pPr defTabSz="685800">
                <a:lnSpc>
                  <a:spcPct val="100000"/>
                </a:lnSpc>
                <a:defRPr sz="3600">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85" name="Google Shape;2474;p269">
              <a:extLst>
                <a:ext uri="{FF2B5EF4-FFF2-40B4-BE49-F238E27FC236}">
                  <a16:creationId xmlns:a16="http://schemas.microsoft.com/office/drawing/2014/main" id="{B0044411-9A3E-488A-9C08-3AEE3EF65F09}"/>
                </a:ext>
              </a:extLst>
            </p:cNvPr>
            <p:cNvSpPr/>
            <p:nvPr userDrawn="1"/>
          </p:nvSpPr>
          <p:spPr>
            <a:xfrm>
              <a:off x="2032433" y="1920260"/>
              <a:ext cx="118872" cy="118872"/>
            </a:xfrm>
            <a:prstGeom prst="ellipse">
              <a:avLst/>
            </a:prstGeom>
            <a:solidFill>
              <a:schemeClr val="accent2"/>
            </a:solidFill>
            <a:ln w="19050">
              <a:solidFill>
                <a:schemeClr val="bg1"/>
              </a:solidFill>
            </a:ln>
          </p:spPr>
          <p:txBody>
            <a:bodyPr tIns="34290" bIns="34290" anchor="ctr"/>
            <a:lstStyle/>
            <a:p>
              <a:pPr defTabSz="685800">
                <a:lnSpc>
                  <a:spcPct val="100000"/>
                </a:lnSpc>
                <a:defRPr sz="3600">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86" name="Google Shape;2474;p269">
              <a:extLst>
                <a:ext uri="{FF2B5EF4-FFF2-40B4-BE49-F238E27FC236}">
                  <a16:creationId xmlns:a16="http://schemas.microsoft.com/office/drawing/2014/main" id="{9C924B01-0172-4926-B46B-661B2759E0C7}"/>
                </a:ext>
              </a:extLst>
            </p:cNvPr>
            <p:cNvSpPr/>
            <p:nvPr userDrawn="1"/>
          </p:nvSpPr>
          <p:spPr>
            <a:xfrm>
              <a:off x="3801797" y="1920260"/>
              <a:ext cx="118872" cy="118872"/>
            </a:xfrm>
            <a:prstGeom prst="ellipse">
              <a:avLst/>
            </a:prstGeom>
            <a:solidFill>
              <a:schemeClr val="accent3"/>
            </a:solidFill>
            <a:ln w="19050">
              <a:solidFill>
                <a:schemeClr val="bg1"/>
              </a:solidFill>
            </a:ln>
          </p:spPr>
          <p:txBody>
            <a:bodyPr tIns="34290" bIns="34290" anchor="ctr"/>
            <a:lstStyle/>
            <a:p>
              <a:pPr defTabSz="685800">
                <a:lnSpc>
                  <a:spcPct val="100000"/>
                </a:lnSpc>
                <a:defRPr sz="3600">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87" name="Google Shape;2474;p269">
              <a:extLst>
                <a:ext uri="{FF2B5EF4-FFF2-40B4-BE49-F238E27FC236}">
                  <a16:creationId xmlns:a16="http://schemas.microsoft.com/office/drawing/2014/main" id="{1C11E956-4CD5-4BE6-A44F-C4547B0BFDD6}"/>
                </a:ext>
              </a:extLst>
            </p:cNvPr>
            <p:cNvSpPr/>
            <p:nvPr userDrawn="1"/>
          </p:nvSpPr>
          <p:spPr>
            <a:xfrm>
              <a:off x="5571161" y="1920260"/>
              <a:ext cx="118872" cy="118872"/>
            </a:xfrm>
            <a:prstGeom prst="ellipse">
              <a:avLst/>
            </a:prstGeom>
            <a:solidFill>
              <a:schemeClr val="accent4"/>
            </a:solidFill>
            <a:ln w="19050">
              <a:solidFill>
                <a:schemeClr val="bg1"/>
              </a:solidFill>
            </a:ln>
          </p:spPr>
          <p:txBody>
            <a:bodyPr tIns="34290" bIns="34290" anchor="ctr"/>
            <a:lstStyle/>
            <a:p>
              <a:pPr defTabSz="685800">
                <a:lnSpc>
                  <a:spcPct val="100000"/>
                </a:lnSpc>
                <a:defRPr sz="3600">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88" name="Google Shape;2474;p269">
              <a:extLst>
                <a:ext uri="{FF2B5EF4-FFF2-40B4-BE49-F238E27FC236}">
                  <a16:creationId xmlns:a16="http://schemas.microsoft.com/office/drawing/2014/main" id="{54E29277-0626-40AD-B7E5-9F0118BD7D63}"/>
                </a:ext>
              </a:extLst>
            </p:cNvPr>
            <p:cNvSpPr/>
            <p:nvPr userDrawn="1"/>
          </p:nvSpPr>
          <p:spPr>
            <a:xfrm>
              <a:off x="7340525" y="1920260"/>
              <a:ext cx="118872" cy="118872"/>
            </a:xfrm>
            <a:prstGeom prst="ellipse">
              <a:avLst/>
            </a:prstGeom>
            <a:solidFill>
              <a:schemeClr val="accent5"/>
            </a:solidFill>
            <a:ln w="19050">
              <a:solidFill>
                <a:schemeClr val="bg1"/>
              </a:solidFill>
            </a:ln>
          </p:spPr>
          <p:txBody>
            <a:bodyPr tIns="34290" bIns="34290" anchor="ctr"/>
            <a:lstStyle/>
            <a:p>
              <a:pPr defTabSz="685800">
                <a:lnSpc>
                  <a:spcPct val="100000"/>
                </a:lnSpc>
                <a:defRPr sz="3600">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grpSp>
      <p:pic>
        <p:nvPicPr>
          <p:cNvPr id="42" name="Picture 41" descr="Logo&#10;&#10;Description automatically generated">
            <a:extLst>
              <a:ext uri="{FF2B5EF4-FFF2-40B4-BE49-F238E27FC236}">
                <a16:creationId xmlns:a16="http://schemas.microsoft.com/office/drawing/2014/main" id="{987C6303-DFD9-4AFB-9EA7-229C48933CA6}"/>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
        <p:nvSpPr>
          <p:cNvPr id="4" name="Text Placeholder 3">
            <a:extLst>
              <a:ext uri="{FF2B5EF4-FFF2-40B4-BE49-F238E27FC236}">
                <a16:creationId xmlns:a16="http://schemas.microsoft.com/office/drawing/2014/main" id="{279E1EDB-AC20-4947-842A-C059B2AA41E4}"/>
              </a:ext>
            </a:extLst>
          </p:cNvPr>
          <p:cNvSpPr>
            <a:spLocks noGrp="1"/>
          </p:cNvSpPr>
          <p:nvPr>
            <p:ph type="body" sz="quarter" idx="46" hasCustomPrompt="1"/>
          </p:nvPr>
        </p:nvSpPr>
        <p:spPr>
          <a:xfrm>
            <a:off x="263069" y="2818840"/>
            <a:ext cx="1554480" cy="2011680"/>
          </a:xfrm>
        </p:spPr>
        <p:txBody>
          <a:bodyPr/>
          <a:lstStyle>
            <a:lvl1pPr marL="0" indent="0">
              <a:lnSpc>
                <a:spcPct val="100000"/>
              </a:lnSpc>
              <a:buNone/>
              <a:defRPr sz="1000"/>
            </a:lvl1pPr>
          </a:lstStyle>
          <a:p>
            <a:pPr lvl="0"/>
            <a:r>
              <a:rPr lang="en-US" dirty="0"/>
              <a:t>Review process research</a:t>
            </a:r>
          </a:p>
          <a:p>
            <a:pPr lvl="0"/>
            <a:r>
              <a:rPr lang="en-US" dirty="0"/>
              <a:t>Review design Requirements </a:t>
            </a:r>
          </a:p>
          <a:p>
            <a:pPr lvl="0"/>
            <a:r>
              <a:rPr lang="en-US" dirty="0"/>
              <a:t>Demo of layouts, related experiences</a:t>
            </a:r>
          </a:p>
          <a:p>
            <a:pPr lvl="0"/>
            <a:r>
              <a:rPr lang="en-US" dirty="0"/>
              <a:t>Break down user journey</a:t>
            </a:r>
          </a:p>
        </p:txBody>
      </p:sp>
      <p:sp>
        <p:nvSpPr>
          <p:cNvPr id="56" name="Text Placeholder 3">
            <a:extLst>
              <a:ext uri="{FF2B5EF4-FFF2-40B4-BE49-F238E27FC236}">
                <a16:creationId xmlns:a16="http://schemas.microsoft.com/office/drawing/2014/main" id="{EE9237FA-B470-44F8-8A37-5DC2FCC7B1BF}"/>
              </a:ext>
            </a:extLst>
          </p:cNvPr>
          <p:cNvSpPr>
            <a:spLocks noGrp="1"/>
          </p:cNvSpPr>
          <p:nvPr>
            <p:ph type="body" sz="quarter" idx="47" hasCustomPrompt="1"/>
          </p:nvPr>
        </p:nvSpPr>
        <p:spPr>
          <a:xfrm>
            <a:off x="2032433" y="2818840"/>
            <a:ext cx="1554480" cy="2011680"/>
          </a:xfrm>
        </p:spPr>
        <p:txBody>
          <a:bodyPr/>
          <a:lstStyle>
            <a:lvl1pPr marL="0" indent="0">
              <a:lnSpc>
                <a:spcPct val="100000"/>
              </a:lnSpc>
              <a:buNone/>
              <a:defRPr sz="1000"/>
            </a:lvl1pPr>
          </a:lstStyle>
          <a:p>
            <a:pPr lvl="0"/>
            <a:r>
              <a:rPr lang="en-US" dirty="0"/>
              <a:t>Review process research</a:t>
            </a:r>
          </a:p>
          <a:p>
            <a:pPr lvl="0"/>
            <a:r>
              <a:rPr lang="en-US" dirty="0"/>
              <a:t>Review design Requirements </a:t>
            </a:r>
          </a:p>
          <a:p>
            <a:pPr lvl="0"/>
            <a:r>
              <a:rPr lang="en-US" dirty="0"/>
              <a:t>Demo of layouts, related experiences</a:t>
            </a:r>
          </a:p>
          <a:p>
            <a:pPr lvl="0"/>
            <a:r>
              <a:rPr lang="en-US" dirty="0"/>
              <a:t>Break down user journey</a:t>
            </a:r>
          </a:p>
        </p:txBody>
      </p:sp>
      <p:sp>
        <p:nvSpPr>
          <p:cNvPr id="57" name="Text Placeholder 3">
            <a:extLst>
              <a:ext uri="{FF2B5EF4-FFF2-40B4-BE49-F238E27FC236}">
                <a16:creationId xmlns:a16="http://schemas.microsoft.com/office/drawing/2014/main" id="{913573B2-CFAE-4C2D-8636-26C9409828BB}"/>
              </a:ext>
            </a:extLst>
          </p:cNvPr>
          <p:cNvSpPr>
            <a:spLocks noGrp="1"/>
          </p:cNvSpPr>
          <p:nvPr>
            <p:ph type="body" sz="quarter" idx="48" hasCustomPrompt="1"/>
          </p:nvPr>
        </p:nvSpPr>
        <p:spPr>
          <a:xfrm>
            <a:off x="3801797" y="2818840"/>
            <a:ext cx="1554480" cy="2011680"/>
          </a:xfrm>
        </p:spPr>
        <p:txBody>
          <a:bodyPr/>
          <a:lstStyle>
            <a:lvl1pPr marL="0" indent="0">
              <a:lnSpc>
                <a:spcPct val="100000"/>
              </a:lnSpc>
              <a:buNone/>
              <a:defRPr sz="1000"/>
            </a:lvl1pPr>
          </a:lstStyle>
          <a:p>
            <a:pPr lvl="0"/>
            <a:r>
              <a:rPr lang="en-US" dirty="0"/>
              <a:t>Review process research</a:t>
            </a:r>
          </a:p>
          <a:p>
            <a:pPr lvl="0"/>
            <a:r>
              <a:rPr lang="en-US" dirty="0"/>
              <a:t>Review design Requirements </a:t>
            </a:r>
          </a:p>
          <a:p>
            <a:pPr lvl="0"/>
            <a:r>
              <a:rPr lang="en-US" dirty="0"/>
              <a:t>Demo of layouts, related experiences</a:t>
            </a:r>
          </a:p>
          <a:p>
            <a:pPr lvl="0"/>
            <a:r>
              <a:rPr lang="en-US" dirty="0"/>
              <a:t>Break down user journey</a:t>
            </a:r>
          </a:p>
        </p:txBody>
      </p:sp>
      <p:sp>
        <p:nvSpPr>
          <p:cNvPr id="63" name="Text Placeholder 3">
            <a:extLst>
              <a:ext uri="{FF2B5EF4-FFF2-40B4-BE49-F238E27FC236}">
                <a16:creationId xmlns:a16="http://schemas.microsoft.com/office/drawing/2014/main" id="{96CC3A61-BE30-4C68-B73E-A33B8ED95FC7}"/>
              </a:ext>
            </a:extLst>
          </p:cNvPr>
          <p:cNvSpPr>
            <a:spLocks noGrp="1"/>
          </p:cNvSpPr>
          <p:nvPr>
            <p:ph type="body" sz="quarter" idx="49" hasCustomPrompt="1"/>
          </p:nvPr>
        </p:nvSpPr>
        <p:spPr>
          <a:xfrm>
            <a:off x="5571161" y="2818840"/>
            <a:ext cx="1554480" cy="2011680"/>
          </a:xfrm>
        </p:spPr>
        <p:txBody>
          <a:bodyPr/>
          <a:lstStyle>
            <a:lvl1pPr marL="0" indent="0">
              <a:lnSpc>
                <a:spcPct val="100000"/>
              </a:lnSpc>
              <a:buNone/>
              <a:defRPr sz="1000"/>
            </a:lvl1pPr>
          </a:lstStyle>
          <a:p>
            <a:pPr lvl="0"/>
            <a:r>
              <a:rPr lang="en-US" dirty="0"/>
              <a:t>Review process research</a:t>
            </a:r>
          </a:p>
          <a:p>
            <a:pPr lvl="0"/>
            <a:r>
              <a:rPr lang="en-US" dirty="0"/>
              <a:t>Review design Requirements </a:t>
            </a:r>
          </a:p>
          <a:p>
            <a:pPr lvl="0"/>
            <a:r>
              <a:rPr lang="en-US" dirty="0"/>
              <a:t>Demo of layouts, related experiences</a:t>
            </a:r>
          </a:p>
          <a:p>
            <a:pPr lvl="0"/>
            <a:r>
              <a:rPr lang="en-US" dirty="0"/>
              <a:t>Break down user journey</a:t>
            </a:r>
          </a:p>
        </p:txBody>
      </p:sp>
      <p:sp>
        <p:nvSpPr>
          <p:cNvPr id="64" name="Text Placeholder 3">
            <a:extLst>
              <a:ext uri="{FF2B5EF4-FFF2-40B4-BE49-F238E27FC236}">
                <a16:creationId xmlns:a16="http://schemas.microsoft.com/office/drawing/2014/main" id="{A11AC8E1-930E-4CBF-A6ED-93C944707359}"/>
              </a:ext>
            </a:extLst>
          </p:cNvPr>
          <p:cNvSpPr>
            <a:spLocks noGrp="1"/>
          </p:cNvSpPr>
          <p:nvPr>
            <p:ph type="body" sz="quarter" idx="50" hasCustomPrompt="1"/>
          </p:nvPr>
        </p:nvSpPr>
        <p:spPr>
          <a:xfrm>
            <a:off x="7340525" y="2818840"/>
            <a:ext cx="1554480" cy="2011680"/>
          </a:xfrm>
        </p:spPr>
        <p:txBody>
          <a:bodyPr/>
          <a:lstStyle>
            <a:lvl1pPr marL="0" indent="0">
              <a:lnSpc>
                <a:spcPct val="100000"/>
              </a:lnSpc>
              <a:buNone/>
              <a:defRPr sz="1000"/>
            </a:lvl1pPr>
          </a:lstStyle>
          <a:p>
            <a:pPr lvl="0"/>
            <a:r>
              <a:rPr lang="en-US" dirty="0"/>
              <a:t>Review process research</a:t>
            </a:r>
          </a:p>
          <a:p>
            <a:pPr lvl="0"/>
            <a:r>
              <a:rPr lang="en-US" dirty="0"/>
              <a:t>Review design Requirements </a:t>
            </a:r>
          </a:p>
          <a:p>
            <a:pPr lvl="0"/>
            <a:r>
              <a:rPr lang="en-US" dirty="0"/>
              <a:t>Demo of layouts, related experiences</a:t>
            </a:r>
          </a:p>
          <a:p>
            <a:pPr lvl="0"/>
            <a:r>
              <a:rPr lang="en-US" dirty="0"/>
              <a:t>Break down user journey</a:t>
            </a:r>
          </a:p>
        </p:txBody>
      </p:sp>
    </p:spTree>
    <p:extLst>
      <p:ext uri="{BB962C8B-B14F-4D97-AF65-F5344CB8AC3E}">
        <p14:creationId xmlns:p14="http://schemas.microsoft.com/office/powerpoint/2010/main" val="109864226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C80326E6-CB6E-42F1-AB06-E0C1E755F687}"/>
              </a:ext>
            </a:extLst>
          </p:cNvPr>
          <p:cNvSpPr/>
          <p:nvPr userDrawn="1"/>
        </p:nvSpPr>
        <p:spPr>
          <a:xfrm flipH="1">
            <a:off x="4300075" y="0"/>
            <a:ext cx="4843924" cy="489204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err="1">
              <a:solidFill>
                <a:schemeClr val="accent2"/>
              </a:solidFill>
              <a:latin typeface="Arial" panose="020B0604020202020204" pitchFamily="34" charset="0"/>
              <a:cs typeface="Arial" panose="020B0604020202020204" pitchFamily="34" charset="0"/>
            </a:endParaRPr>
          </a:p>
        </p:txBody>
      </p:sp>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6"/>
            <a:ext cx="3659973"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indent="0">
              <a:defRPr lang="en-US" sz="2400" b="1" dirty="0">
                <a:solidFill>
                  <a:schemeClr val="tx2"/>
                </a:solidFill>
              </a:defRPr>
            </a:lvl1pPr>
          </a:lstStyle>
          <a:p>
            <a:pPr marL="0" lvl="0">
              <a:spcBef>
                <a:spcPct val="0"/>
              </a:spcBef>
              <a:buNone/>
              <a:tabLst>
                <a:tab pos="457200" algn="l"/>
              </a:tabLst>
            </a:pPr>
            <a:r>
              <a:rPr lang="en-US" dirty="0"/>
              <a:t>Case Study Name</a:t>
            </a:r>
          </a:p>
        </p:txBody>
      </p:sp>
      <p:sp>
        <p:nvSpPr>
          <p:cNvPr id="18" name="Text Placeholder 2">
            <a:extLst>
              <a:ext uri="{FF2B5EF4-FFF2-40B4-BE49-F238E27FC236}">
                <a16:creationId xmlns:a16="http://schemas.microsoft.com/office/drawing/2014/main" id="{81BFE081-DD69-4144-B500-E41476155D03}"/>
              </a:ext>
            </a:extLst>
          </p:cNvPr>
          <p:cNvSpPr>
            <a:spLocks noGrp="1"/>
          </p:cNvSpPr>
          <p:nvPr>
            <p:ph type="body" sz="quarter" idx="29" hasCustomPrompt="1"/>
          </p:nvPr>
        </p:nvSpPr>
        <p:spPr>
          <a:xfrm>
            <a:off x="263069" y="1466048"/>
            <a:ext cx="3657600" cy="365760"/>
          </a:xfrm>
          <a:prstGeom prst="rect">
            <a:avLst/>
          </a:prstGeom>
        </p:spPr>
        <p:txBody>
          <a:bodyPr/>
          <a:lstStyle>
            <a:lvl1pPr marL="0" indent="0">
              <a:lnSpc>
                <a:spcPct val="100000"/>
              </a:lnSpc>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INDUSTRY</a:t>
            </a:r>
          </a:p>
        </p:txBody>
      </p:sp>
      <p:sp>
        <p:nvSpPr>
          <p:cNvPr id="22" name="Text Placeholder 28">
            <a:extLst>
              <a:ext uri="{FF2B5EF4-FFF2-40B4-BE49-F238E27FC236}">
                <a16:creationId xmlns:a16="http://schemas.microsoft.com/office/drawing/2014/main" id="{BB5221D9-A867-4C3D-80E5-422B49A51A2A}"/>
              </a:ext>
            </a:extLst>
          </p:cNvPr>
          <p:cNvSpPr>
            <a:spLocks noGrp="1"/>
          </p:cNvSpPr>
          <p:nvPr>
            <p:ph type="body" sz="quarter" idx="34" hasCustomPrompt="1"/>
          </p:nvPr>
        </p:nvSpPr>
        <p:spPr>
          <a:xfrm>
            <a:off x="263068" y="1878689"/>
            <a:ext cx="3657600" cy="822960"/>
          </a:xfrm>
          <a:prstGeom prst="rect">
            <a:avLst/>
          </a:prstGeom>
        </p:spPr>
        <p:txBody>
          <a:bodyPr/>
          <a:lstStyle>
            <a:lvl1pPr marL="0" indent="0" algn="l">
              <a:lnSpc>
                <a:spcPct val="100000"/>
              </a:lnSpc>
              <a:buNone/>
              <a:defRPr sz="12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 like a strain of sacred music, or a noble picture.</a:t>
            </a:r>
          </a:p>
        </p:txBody>
      </p:sp>
      <p:pic>
        <p:nvPicPr>
          <p:cNvPr id="5" name="Picture 4" descr="A picture containing text, display, electronics, screenshot&#10;&#10;Description automatically generated">
            <a:extLst>
              <a:ext uri="{FF2B5EF4-FFF2-40B4-BE49-F238E27FC236}">
                <a16:creationId xmlns:a16="http://schemas.microsoft.com/office/drawing/2014/main" id="{7812BB08-3B9F-4684-8F19-6D7C18FD1F89}"/>
              </a:ext>
            </a:extLst>
          </p:cNvPr>
          <p:cNvPicPr>
            <a:picLocks noChangeAspect="1"/>
          </p:cNvPicPr>
          <p:nvPr userDrawn="1"/>
        </p:nvPicPr>
        <p:blipFill>
          <a:blip r:embed="rId2"/>
          <a:stretch>
            <a:fillRect/>
          </a:stretch>
        </p:blipFill>
        <p:spPr>
          <a:xfrm>
            <a:off x="4152900" y="546100"/>
            <a:ext cx="4761905" cy="4019048"/>
          </a:xfrm>
          <a:prstGeom prst="rect">
            <a:avLst/>
          </a:prstGeom>
        </p:spPr>
      </p:pic>
      <p:pic>
        <p:nvPicPr>
          <p:cNvPr id="26" name="Picture 25" descr="Logo&#10;&#10;Description automatically generated">
            <a:extLst>
              <a:ext uri="{FF2B5EF4-FFF2-40B4-BE49-F238E27FC236}">
                <a16:creationId xmlns:a16="http://schemas.microsoft.com/office/drawing/2014/main" id="{82952064-63CE-43F1-9455-C0F42D72AA8A}"/>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
        <p:nvSpPr>
          <p:cNvPr id="3" name="Picture Placeholder 2">
            <a:extLst>
              <a:ext uri="{FF2B5EF4-FFF2-40B4-BE49-F238E27FC236}">
                <a16:creationId xmlns:a16="http://schemas.microsoft.com/office/drawing/2014/main" id="{646E6155-5B12-48DE-A900-5A75D6DF6396}"/>
              </a:ext>
            </a:extLst>
          </p:cNvPr>
          <p:cNvSpPr>
            <a:spLocks noGrp="1"/>
          </p:cNvSpPr>
          <p:nvPr>
            <p:ph type="pic" sz="quarter" idx="35"/>
          </p:nvPr>
        </p:nvSpPr>
        <p:spPr>
          <a:xfrm>
            <a:off x="4329545" y="789708"/>
            <a:ext cx="4419600" cy="2507673"/>
          </a:xfrm>
        </p:spPr>
        <p:txBody>
          <a:bodyPr lIns="45720" tIns="45720" rIns="45720" bIns="45720" anchor="ctr" anchorCtr="0">
            <a:noAutofit/>
          </a:bodyPr>
          <a:lstStyle>
            <a:lvl1pPr algn="ctr">
              <a:defRPr lang="en-US" sz="1000"/>
            </a:lvl1pPr>
          </a:lstStyle>
          <a:p>
            <a:pPr marL="0" lvl="0" indent="0" algn="ctr">
              <a:buNone/>
            </a:pPr>
            <a:endParaRPr lang="en-US"/>
          </a:p>
        </p:txBody>
      </p:sp>
    </p:spTree>
    <p:extLst>
      <p:ext uri="{BB962C8B-B14F-4D97-AF65-F5344CB8AC3E}">
        <p14:creationId xmlns:p14="http://schemas.microsoft.com/office/powerpoint/2010/main" val="1136683861"/>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C80326E6-CB6E-42F1-AB06-E0C1E755F687}"/>
              </a:ext>
            </a:extLst>
          </p:cNvPr>
          <p:cNvSpPr/>
          <p:nvPr userDrawn="1"/>
        </p:nvSpPr>
        <p:spPr>
          <a:xfrm flipH="1">
            <a:off x="4300075" y="0"/>
            <a:ext cx="4843924" cy="489204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err="1">
              <a:solidFill>
                <a:schemeClr val="accent2"/>
              </a:solidFill>
              <a:latin typeface="Arial" panose="020B0604020202020204" pitchFamily="34" charset="0"/>
              <a:cs typeface="Arial" panose="020B0604020202020204" pitchFamily="34" charset="0"/>
            </a:endParaRPr>
          </a:p>
        </p:txBody>
      </p:sp>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6"/>
            <a:ext cx="3659973"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Case Study Name</a:t>
            </a:r>
          </a:p>
        </p:txBody>
      </p:sp>
      <p:sp>
        <p:nvSpPr>
          <p:cNvPr id="18" name="Text Placeholder 2">
            <a:extLst>
              <a:ext uri="{FF2B5EF4-FFF2-40B4-BE49-F238E27FC236}">
                <a16:creationId xmlns:a16="http://schemas.microsoft.com/office/drawing/2014/main" id="{81BFE081-DD69-4144-B500-E41476155D03}"/>
              </a:ext>
            </a:extLst>
          </p:cNvPr>
          <p:cNvSpPr>
            <a:spLocks noGrp="1"/>
          </p:cNvSpPr>
          <p:nvPr>
            <p:ph type="body" sz="quarter" idx="29" hasCustomPrompt="1"/>
          </p:nvPr>
        </p:nvSpPr>
        <p:spPr>
          <a:xfrm>
            <a:off x="263069" y="1466048"/>
            <a:ext cx="3657600" cy="365760"/>
          </a:xfrm>
          <a:prstGeom prst="rect">
            <a:avLst/>
          </a:prstGeom>
        </p:spPr>
        <p:txBody>
          <a:bodyPr/>
          <a:lstStyle>
            <a:lvl1pPr marL="0" indent="0">
              <a:lnSpc>
                <a:spcPct val="100000"/>
              </a:lnSpc>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INDUSTRY</a:t>
            </a:r>
          </a:p>
        </p:txBody>
      </p:sp>
      <p:pic>
        <p:nvPicPr>
          <p:cNvPr id="21" name="Picture 20" descr="A picture containing graphical user interface&#10;&#10;Description automatically generated">
            <a:extLst>
              <a:ext uri="{FF2B5EF4-FFF2-40B4-BE49-F238E27FC236}">
                <a16:creationId xmlns:a16="http://schemas.microsoft.com/office/drawing/2014/main" id="{FFB44972-3943-47A3-B18F-F7022730D6F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66275" y="893437"/>
            <a:ext cx="3848988" cy="5123226"/>
          </a:xfrm>
          <a:prstGeom prst="rect">
            <a:avLst/>
          </a:prstGeom>
        </p:spPr>
      </p:pic>
      <p:sp>
        <p:nvSpPr>
          <p:cNvPr id="22" name="Text Placeholder 28">
            <a:extLst>
              <a:ext uri="{FF2B5EF4-FFF2-40B4-BE49-F238E27FC236}">
                <a16:creationId xmlns:a16="http://schemas.microsoft.com/office/drawing/2014/main" id="{0B011059-9761-4AF3-BC38-2502731BA570}"/>
              </a:ext>
            </a:extLst>
          </p:cNvPr>
          <p:cNvSpPr>
            <a:spLocks noGrp="1"/>
          </p:cNvSpPr>
          <p:nvPr>
            <p:ph type="body" sz="quarter" idx="34" hasCustomPrompt="1"/>
          </p:nvPr>
        </p:nvSpPr>
        <p:spPr>
          <a:xfrm>
            <a:off x="263068" y="1878689"/>
            <a:ext cx="3657600" cy="822960"/>
          </a:xfrm>
          <a:prstGeom prst="rect">
            <a:avLst/>
          </a:prstGeom>
        </p:spPr>
        <p:txBody>
          <a:bodyPr/>
          <a:lstStyle>
            <a:lvl1pPr marL="0" indent="0" algn="l">
              <a:lnSpc>
                <a:spcPct val="100000"/>
              </a:lnSpc>
              <a:buNone/>
              <a:defRPr sz="12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 like a strain of sacred music, or a noble picture.</a:t>
            </a:r>
          </a:p>
        </p:txBody>
      </p:sp>
      <p:pic>
        <p:nvPicPr>
          <p:cNvPr id="20" name="Picture 19" descr="Logo&#10;&#10;Description automatically generated">
            <a:extLst>
              <a:ext uri="{FF2B5EF4-FFF2-40B4-BE49-F238E27FC236}">
                <a16:creationId xmlns:a16="http://schemas.microsoft.com/office/drawing/2014/main" id="{4B9AB3A3-59EF-4E3A-9332-800A71F4086A}"/>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
        <p:nvSpPr>
          <p:cNvPr id="3" name="Picture Placeholder 2">
            <a:extLst>
              <a:ext uri="{FF2B5EF4-FFF2-40B4-BE49-F238E27FC236}">
                <a16:creationId xmlns:a16="http://schemas.microsoft.com/office/drawing/2014/main" id="{7A1E6FE3-B2C8-4D6D-9A58-6FB3E8C3CB4B}"/>
              </a:ext>
            </a:extLst>
          </p:cNvPr>
          <p:cNvSpPr>
            <a:spLocks noGrp="1"/>
          </p:cNvSpPr>
          <p:nvPr>
            <p:ph type="pic" sz="quarter" idx="35"/>
          </p:nvPr>
        </p:nvSpPr>
        <p:spPr>
          <a:xfrm>
            <a:off x="4260273" y="1136073"/>
            <a:ext cx="3248891" cy="4149436"/>
          </a:xfrm>
          <a:prstGeom prst="roundRect">
            <a:avLst>
              <a:gd name="adj" fmla="val 1990"/>
            </a:avLst>
          </a:prstGeom>
        </p:spPr>
        <p:txBody>
          <a:bodyPr lIns="45720" tIns="45720" rIns="45720" bIns="45720" anchor="ctr" anchorCtr="0">
            <a:noAutofit/>
          </a:bodyPr>
          <a:lstStyle>
            <a:lvl1pPr algn="ctr">
              <a:defRPr lang="en-US" sz="1000"/>
            </a:lvl1pPr>
          </a:lstStyle>
          <a:p>
            <a:pPr marL="0" lvl="0" indent="0" algn="ctr">
              <a:buNone/>
            </a:pPr>
            <a:endParaRPr lang="en-US" dirty="0"/>
          </a:p>
        </p:txBody>
      </p:sp>
    </p:spTree>
    <p:extLst>
      <p:ext uri="{BB962C8B-B14F-4D97-AF65-F5344CB8AC3E}">
        <p14:creationId xmlns:p14="http://schemas.microsoft.com/office/powerpoint/2010/main" val="1351989598"/>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ase Study_3">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C80326E6-CB6E-42F1-AB06-E0C1E755F687}"/>
              </a:ext>
            </a:extLst>
          </p:cNvPr>
          <p:cNvSpPr/>
          <p:nvPr userDrawn="1"/>
        </p:nvSpPr>
        <p:spPr>
          <a:xfrm flipH="1">
            <a:off x="4300075" y="0"/>
            <a:ext cx="4843924" cy="489204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4"/>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err="1">
              <a:solidFill>
                <a:schemeClr val="accent2"/>
              </a:solidFill>
              <a:latin typeface="Arial" panose="020B0604020202020204" pitchFamily="34" charset="0"/>
              <a:cs typeface="Arial" panose="020B0604020202020204" pitchFamily="34" charset="0"/>
            </a:endParaRPr>
          </a:p>
        </p:txBody>
      </p:sp>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6"/>
            <a:ext cx="3659973"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Case Study Name</a:t>
            </a:r>
          </a:p>
        </p:txBody>
      </p:sp>
      <p:sp>
        <p:nvSpPr>
          <p:cNvPr id="18" name="Text Placeholder 2">
            <a:extLst>
              <a:ext uri="{FF2B5EF4-FFF2-40B4-BE49-F238E27FC236}">
                <a16:creationId xmlns:a16="http://schemas.microsoft.com/office/drawing/2014/main" id="{81BFE081-DD69-4144-B500-E41476155D03}"/>
              </a:ext>
            </a:extLst>
          </p:cNvPr>
          <p:cNvSpPr>
            <a:spLocks noGrp="1"/>
          </p:cNvSpPr>
          <p:nvPr>
            <p:ph type="body" sz="quarter" idx="29" hasCustomPrompt="1"/>
          </p:nvPr>
        </p:nvSpPr>
        <p:spPr>
          <a:xfrm>
            <a:off x="263069" y="1466048"/>
            <a:ext cx="2743200" cy="365760"/>
          </a:xfrm>
          <a:prstGeom prst="rect">
            <a:avLst/>
          </a:prstGeom>
        </p:spPr>
        <p:txBody>
          <a:bodyPr/>
          <a:lstStyle>
            <a:lvl1pPr marL="0" indent="0">
              <a:lnSpc>
                <a:spcPct val="100000"/>
              </a:lnSpc>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INDUSTRY</a:t>
            </a:r>
          </a:p>
        </p:txBody>
      </p:sp>
      <p:pic>
        <p:nvPicPr>
          <p:cNvPr id="22" name="Google Shape;345;p56" descr="Google Shape;345;p56">
            <a:extLst>
              <a:ext uri="{FF2B5EF4-FFF2-40B4-BE49-F238E27FC236}">
                <a16:creationId xmlns:a16="http://schemas.microsoft.com/office/drawing/2014/main" id="{DD27893D-481C-426C-9BE1-7ABE791BC6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2625793" y="-934736"/>
            <a:ext cx="4252117" cy="7268577"/>
          </a:xfrm>
          <a:prstGeom prst="rect">
            <a:avLst/>
          </a:prstGeom>
          <a:ln w="12700">
            <a:miter lim="400000"/>
          </a:ln>
        </p:spPr>
      </p:pic>
      <p:pic>
        <p:nvPicPr>
          <p:cNvPr id="23" name="Picture 22" descr="A picture containing text, monitor, set&#10;&#10;Description automatically generated">
            <a:extLst>
              <a:ext uri="{FF2B5EF4-FFF2-40B4-BE49-F238E27FC236}">
                <a16:creationId xmlns:a16="http://schemas.microsoft.com/office/drawing/2014/main" id="{842E8AE0-F432-4BD0-A0D3-899E9554DF1C}"/>
              </a:ext>
            </a:extLst>
          </p:cNvPr>
          <p:cNvPicPr>
            <a:picLocks noChangeAspect="1"/>
          </p:cNvPicPr>
          <p:nvPr userDrawn="1"/>
        </p:nvPicPr>
        <p:blipFill>
          <a:blip r:embed="rId3"/>
          <a:stretch>
            <a:fillRect/>
          </a:stretch>
        </p:blipFill>
        <p:spPr>
          <a:xfrm>
            <a:off x="3851213" y="783312"/>
            <a:ext cx="1882018" cy="3600909"/>
          </a:xfrm>
          <a:prstGeom prst="rect">
            <a:avLst/>
          </a:prstGeom>
        </p:spPr>
      </p:pic>
      <p:sp>
        <p:nvSpPr>
          <p:cNvPr id="28" name="Text Placeholder 28">
            <a:extLst>
              <a:ext uri="{FF2B5EF4-FFF2-40B4-BE49-F238E27FC236}">
                <a16:creationId xmlns:a16="http://schemas.microsoft.com/office/drawing/2014/main" id="{32663F3B-BF22-495D-8F2A-86CA7293DFAD}"/>
              </a:ext>
            </a:extLst>
          </p:cNvPr>
          <p:cNvSpPr>
            <a:spLocks noGrp="1"/>
          </p:cNvSpPr>
          <p:nvPr>
            <p:ph type="body" sz="quarter" idx="34" hasCustomPrompt="1"/>
          </p:nvPr>
        </p:nvSpPr>
        <p:spPr>
          <a:xfrm>
            <a:off x="263068" y="1878689"/>
            <a:ext cx="2743200" cy="822960"/>
          </a:xfrm>
          <a:prstGeom prst="rect">
            <a:avLst/>
          </a:prstGeom>
        </p:spPr>
        <p:txBody>
          <a:bodyPr/>
          <a:lstStyle>
            <a:lvl1pPr marL="0" indent="0" algn="l">
              <a:lnSpc>
                <a:spcPct val="100000"/>
              </a:lnSpc>
              <a:buNone/>
              <a:defRPr sz="12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 like a strain of sacred music, or a noble picture.</a:t>
            </a:r>
          </a:p>
        </p:txBody>
      </p:sp>
      <p:pic>
        <p:nvPicPr>
          <p:cNvPr id="21" name="Picture 20" descr="Logo&#10;&#10;Description automatically generated">
            <a:extLst>
              <a:ext uri="{FF2B5EF4-FFF2-40B4-BE49-F238E27FC236}">
                <a16:creationId xmlns:a16="http://schemas.microsoft.com/office/drawing/2014/main" id="{3A052DEB-0F9E-4099-9676-782BCE00549E}"/>
              </a:ext>
            </a:extLst>
          </p:cNvPr>
          <p:cNvPicPr>
            <a:picLocks noChangeAspect="1"/>
          </p:cNvPicPr>
          <p:nvPr userDrawn="1"/>
        </p:nvPicPr>
        <p:blipFill rotWithShape="1">
          <a:blip r:embed="rId4"/>
          <a:srcRect l="12424" t="22302" r="12183" b="21697"/>
          <a:stretch/>
        </p:blipFill>
        <p:spPr>
          <a:xfrm>
            <a:off x="7996125" y="4980441"/>
            <a:ext cx="289685" cy="107585"/>
          </a:xfrm>
          <a:prstGeom prst="rect">
            <a:avLst/>
          </a:prstGeom>
        </p:spPr>
      </p:pic>
      <p:sp>
        <p:nvSpPr>
          <p:cNvPr id="3" name="Picture Placeholder 2">
            <a:extLst>
              <a:ext uri="{FF2B5EF4-FFF2-40B4-BE49-F238E27FC236}">
                <a16:creationId xmlns:a16="http://schemas.microsoft.com/office/drawing/2014/main" id="{85573678-5499-4492-BD38-7F95EE348708}"/>
              </a:ext>
            </a:extLst>
          </p:cNvPr>
          <p:cNvSpPr>
            <a:spLocks noGrp="1"/>
          </p:cNvSpPr>
          <p:nvPr>
            <p:ph type="pic" sz="quarter" idx="35"/>
          </p:nvPr>
        </p:nvSpPr>
        <p:spPr>
          <a:xfrm>
            <a:off x="4058920" y="1054100"/>
            <a:ext cx="1399540" cy="3037840"/>
          </a:xfrm>
          <a:prstGeom prst="roundRect">
            <a:avLst>
              <a:gd name="adj" fmla="val 9382"/>
            </a:avLst>
          </a:prstGeom>
        </p:spPr>
        <p:txBody>
          <a:bodyPr lIns="45720" tIns="45720" rIns="45720" bIns="45720" anchor="ctr" anchorCtr="0">
            <a:noAutofit/>
          </a:bodyPr>
          <a:lstStyle>
            <a:lvl1pPr algn="ctr">
              <a:defRPr lang="en-US" sz="1000"/>
            </a:lvl1pPr>
          </a:lstStyle>
          <a:p>
            <a:pPr marL="0" lvl="0" indent="0" algn="ctr">
              <a:buNone/>
            </a:pPr>
            <a:endParaRPr lang="en-US" dirty="0"/>
          </a:p>
        </p:txBody>
      </p:sp>
    </p:spTree>
    <p:extLst>
      <p:ext uri="{BB962C8B-B14F-4D97-AF65-F5344CB8AC3E}">
        <p14:creationId xmlns:p14="http://schemas.microsoft.com/office/powerpoint/2010/main" val="1055336317"/>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ase Study_4">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C80326E6-CB6E-42F1-AB06-E0C1E755F687}"/>
              </a:ext>
            </a:extLst>
          </p:cNvPr>
          <p:cNvSpPr/>
          <p:nvPr userDrawn="1"/>
        </p:nvSpPr>
        <p:spPr>
          <a:xfrm flipH="1">
            <a:off x="4300075" y="0"/>
            <a:ext cx="4843924" cy="489204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err="1">
              <a:solidFill>
                <a:schemeClr val="accent2"/>
              </a:solidFill>
              <a:latin typeface="Arial" panose="020B0604020202020204" pitchFamily="34" charset="0"/>
              <a:cs typeface="Arial" panose="020B0604020202020204" pitchFamily="34" charset="0"/>
            </a:endParaRPr>
          </a:p>
        </p:txBody>
      </p:sp>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7"/>
            <a:ext cx="3659973" cy="63019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Case Study Name</a:t>
            </a:r>
          </a:p>
        </p:txBody>
      </p:sp>
      <p:sp>
        <p:nvSpPr>
          <p:cNvPr id="39" name="Text Placeholder 3">
            <a:extLst>
              <a:ext uri="{FF2B5EF4-FFF2-40B4-BE49-F238E27FC236}">
                <a16:creationId xmlns:a16="http://schemas.microsoft.com/office/drawing/2014/main" id="{28D36D96-949E-4A27-A19B-E9C0B302ECA3}"/>
              </a:ext>
            </a:extLst>
          </p:cNvPr>
          <p:cNvSpPr>
            <a:spLocks noGrp="1"/>
          </p:cNvSpPr>
          <p:nvPr>
            <p:ph type="body" sz="quarter" idx="15" hasCustomPrompt="1"/>
          </p:nvPr>
        </p:nvSpPr>
        <p:spPr>
          <a:xfrm>
            <a:off x="5868510" y="866821"/>
            <a:ext cx="3030337" cy="274320"/>
          </a:xfrm>
          <a:prstGeom prst="rect">
            <a:avLst/>
          </a:prstGeom>
        </p:spPr>
        <p:txBody>
          <a:bodyPr anchor="ctr"/>
          <a:lstStyle>
            <a:lvl1pPr marL="0" indent="0">
              <a:buNone/>
              <a:defRPr sz="1100" b="1">
                <a:solidFill>
                  <a:schemeClr val="bg1"/>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Client</a:t>
            </a:r>
          </a:p>
        </p:txBody>
      </p:sp>
      <p:sp>
        <p:nvSpPr>
          <p:cNvPr id="40" name="Text Placeholder 30">
            <a:extLst>
              <a:ext uri="{FF2B5EF4-FFF2-40B4-BE49-F238E27FC236}">
                <a16:creationId xmlns:a16="http://schemas.microsoft.com/office/drawing/2014/main" id="{C394E754-CB75-45F5-9FA8-FB5E89C9DDE4}"/>
              </a:ext>
            </a:extLst>
          </p:cNvPr>
          <p:cNvSpPr>
            <a:spLocks noGrp="1"/>
          </p:cNvSpPr>
          <p:nvPr>
            <p:ph type="body" sz="quarter" idx="16" hasCustomPrompt="1"/>
          </p:nvPr>
        </p:nvSpPr>
        <p:spPr>
          <a:xfrm>
            <a:off x="5868510" y="1144951"/>
            <a:ext cx="3030337" cy="323850"/>
          </a:xfrm>
          <a:prstGeom prst="rect">
            <a:avLst/>
          </a:prstGeom>
        </p:spPr>
        <p:txBody>
          <a:bodyPr/>
          <a:lstStyle>
            <a:lvl1pPr marL="0" indent="0">
              <a:buNone/>
              <a:defRPr sz="800">
                <a:solidFill>
                  <a:schemeClr val="bg1"/>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41" name="Text Placeholder 30">
            <a:extLst>
              <a:ext uri="{FF2B5EF4-FFF2-40B4-BE49-F238E27FC236}">
                <a16:creationId xmlns:a16="http://schemas.microsoft.com/office/drawing/2014/main" id="{6C6868B7-1085-444E-A0BF-4ED7DB7B840E}"/>
              </a:ext>
            </a:extLst>
          </p:cNvPr>
          <p:cNvSpPr>
            <a:spLocks noGrp="1"/>
          </p:cNvSpPr>
          <p:nvPr>
            <p:ph type="body" sz="quarter" idx="17" hasCustomPrompt="1"/>
          </p:nvPr>
        </p:nvSpPr>
        <p:spPr>
          <a:xfrm>
            <a:off x="5868510" y="2042033"/>
            <a:ext cx="3030337" cy="323850"/>
          </a:xfrm>
          <a:prstGeom prst="rect">
            <a:avLst/>
          </a:prstGeom>
        </p:spPr>
        <p:txBody>
          <a:bodyPr/>
          <a:lstStyle>
            <a:lvl1pPr marL="0" indent="0">
              <a:buNone/>
              <a:defRPr sz="800">
                <a:solidFill>
                  <a:schemeClr val="bg1"/>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42" name="Text Placeholder 30">
            <a:extLst>
              <a:ext uri="{FF2B5EF4-FFF2-40B4-BE49-F238E27FC236}">
                <a16:creationId xmlns:a16="http://schemas.microsoft.com/office/drawing/2014/main" id="{6D0505D2-29F8-4EBE-B529-73150CD75C51}"/>
              </a:ext>
            </a:extLst>
          </p:cNvPr>
          <p:cNvSpPr>
            <a:spLocks noGrp="1"/>
          </p:cNvSpPr>
          <p:nvPr>
            <p:ph type="body" sz="quarter" idx="18" hasCustomPrompt="1"/>
          </p:nvPr>
        </p:nvSpPr>
        <p:spPr>
          <a:xfrm>
            <a:off x="5868510" y="2939115"/>
            <a:ext cx="3030337" cy="323850"/>
          </a:xfrm>
          <a:prstGeom prst="rect">
            <a:avLst/>
          </a:prstGeom>
        </p:spPr>
        <p:txBody>
          <a:bodyPr/>
          <a:lstStyle>
            <a:lvl1pPr marL="0" indent="0">
              <a:buNone/>
              <a:defRPr sz="800">
                <a:solidFill>
                  <a:schemeClr val="bg1"/>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43" name="Text Placeholder 30">
            <a:extLst>
              <a:ext uri="{FF2B5EF4-FFF2-40B4-BE49-F238E27FC236}">
                <a16:creationId xmlns:a16="http://schemas.microsoft.com/office/drawing/2014/main" id="{88419011-2340-4F13-8F27-6CE766AB5FB6}"/>
              </a:ext>
            </a:extLst>
          </p:cNvPr>
          <p:cNvSpPr>
            <a:spLocks noGrp="1"/>
          </p:cNvSpPr>
          <p:nvPr>
            <p:ph type="body" sz="quarter" idx="19" hasCustomPrompt="1"/>
          </p:nvPr>
        </p:nvSpPr>
        <p:spPr>
          <a:xfrm>
            <a:off x="5868510" y="3836196"/>
            <a:ext cx="3030337" cy="323850"/>
          </a:xfrm>
          <a:prstGeom prst="rect">
            <a:avLst/>
          </a:prstGeom>
        </p:spPr>
        <p:txBody>
          <a:bodyPr/>
          <a:lstStyle>
            <a:lvl1pPr marL="0" indent="0">
              <a:buNone/>
              <a:defRPr sz="800">
                <a:solidFill>
                  <a:schemeClr val="bg1"/>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44" name="Text Placeholder 3">
            <a:extLst>
              <a:ext uri="{FF2B5EF4-FFF2-40B4-BE49-F238E27FC236}">
                <a16:creationId xmlns:a16="http://schemas.microsoft.com/office/drawing/2014/main" id="{8DF68072-3179-4C77-A55A-41844803A53B}"/>
              </a:ext>
            </a:extLst>
          </p:cNvPr>
          <p:cNvSpPr>
            <a:spLocks noGrp="1"/>
          </p:cNvSpPr>
          <p:nvPr>
            <p:ph type="body" sz="quarter" idx="20" hasCustomPrompt="1"/>
          </p:nvPr>
        </p:nvSpPr>
        <p:spPr>
          <a:xfrm>
            <a:off x="5868510" y="2662439"/>
            <a:ext cx="3030337" cy="274320"/>
          </a:xfrm>
          <a:prstGeom prst="rect">
            <a:avLst/>
          </a:prstGeom>
        </p:spPr>
        <p:txBody>
          <a:bodyPr anchor="ctr"/>
          <a:lstStyle>
            <a:lvl1pPr marL="0" indent="0">
              <a:buNone/>
              <a:defRPr sz="1100" b="1">
                <a:solidFill>
                  <a:schemeClr val="bg1"/>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Solution</a:t>
            </a:r>
          </a:p>
        </p:txBody>
      </p:sp>
      <p:sp>
        <p:nvSpPr>
          <p:cNvPr id="54" name="Text Placeholder 3">
            <a:extLst>
              <a:ext uri="{FF2B5EF4-FFF2-40B4-BE49-F238E27FC236}">
                <a16:creationId xmlns:a16="http://schemas.microsoft.com/office/drawing/2014/main" id="{B5637BEE-00BC-4711-ADD5-39F9A77833D8}"/>
              </a:ext>
            </a:extLst>
          </p:cNvPr>
          <p:cNvSpPr>
            <a:spLocks noGrp="1"/>
          </p:cNvSpPr>
          <p:nvPr>
            <p:ph type="body" sz="quarter" idx="21" hasCustomPrompt="1"/>
          </p:nvPr>
        </p:nvSpPr>
        <p:spPr>
          <a:xfrm>
            <a:off x="5868510" y="3560248"/>
            <a:ext cx="3030337" cy="274320"/>
          </a:xfrm>
          <a:prstGeom prst="rect">
            <a:avLst/>
          </a:prstGeom>
        </p:spPr>
        <p:txBody>
          <a:bodyPr anchor="ctr"/>
          <a:lstStyle>
            <a:lvl1pPr marL="0" indent="0">
              <a:buNone/>
              <a:defRPr sz="1100" b="1">
                <a:solidFill>
                  <a:schemeClr val="bg1"/>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Results</a:t>
            </a:r>
          </a:p>
        </p:txBody>
      </p:sp>
      <p:sp>
        <p:nvSpPr>
          <p:cNvPr id="55" name="Text Placeholder 3">
            <a:extLst>
              <a:ext uri="{FF2B5EF4-FFF2-40B4-BE49-F238E27FC236}">
                <a16:creationId xmlns:a16="http://schemas.microsoft.com/office/drawing/2014/main" id="{CB531112-ABDD-45C9-A1B0-827613F6C4DE}"/>
              </a:ext>
            </a:extLst>
          </p:cNvPr>
          <p:cNvSpPr>
            <a:spLocks noGrp="1"/>
          </p:cNvSpPr>
          <p:nvPr>
            <p:ph type="body" sz="quarter" idx="22" hasCustomPrompt="1"/>
          </p:nvPr>
        </p:nvSpPr>
        <p:spPr>
          <a:xfrm>
            <a:off x="5868510" y="1764630"/>
            <a:ext cx="3030337" cy="274320"/>
          </a:xfrm>
          <a:prstGeom prst="rect">
            <a:avLst/>
          </a:prstGeom>
        </p:spPr>
        <p:txBody>
          <a:bodyPr anchor="ctr"/>
          <a:lstStyle>
            <a:lvl1pPr marL="0" indent="0">
              <a:buNone/>
              <a:defRPr sz="1100" b="1">
                <a:solidFill>
                  <a:schemeClr val="bg1"/>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Objectives</a:t>
            </a:r>
          </a:p>
        </p:txBody>
      </p:sp>
      <p:sp>
        <p:nvSpPr>
          <p:cNvPr id="56" name="Text Placeholder 38">
            <a:extLst>
              <a:ext uri="{FF2B5EF4-FFF2-40B4-BE49-F238E27FC236}">
                <a16:creationId xmlns:a16="http://schemas.microsoft.com/office/drawing/2014/main" id="{C36F5AE2-A3A6-4DBE-9BB7-91EB01EF2800}"/>
              </a:ext>
            </a:extLst>
          </p:cNvPr>
          <p:cNvSpPr>
            <a:spLocks noGrp="1"/>
          </p:cNvSpPr>
          <p:nvPr>
            <p:ph type="body" sz="quarter" idx="28" hasCustomPrompt="1"/>
          </p:nvPr>
        </p:nvSpPr>
        <p:spPr>
          <a:xfrm>
            <a:off x="5224693" y="866821"/>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57" name="Text Placeholder 38">
            <a:extLst>
              <a:ext uri="{FF2B5EF4-FFF2-40B4-BE49-F238E27FC236}">
                <a16:creationId xmlns:a16="http://schemas.microsoft.com/office/drawing/2014/main" id="{3F443043-E92A-4FE7-9033-AB705634CD12}"/>
              </a:ext>
            </a:extLst>
          </p:cNvPr>
          <p:cNvSpPr>
            <a:spLocks noGrp="1"/>
          </p:cNvSpPr>
          <p:nvPr>
            <p:ph type="body" sz="quarter" idx="29" hasCustomPrompt="1"/>
          </p:nvPr>
        </p:nvSpPr>
        <p:spPr>
          <a:xfrm>
            <a:off x="5224693" y="1780538"/>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58" name="Text Placeholder 38">
            <a:extLst>
              <a:ext uri="{FF2B5EF4-FFF2-40B4-BE49-F238E27FC236}">
                <a16:creationId xmlns:a16="http://schemas.microsoft.com/office/drawing/2014/main" id="{20DFA746-5AD3-45DE-B35C-CCC46E57DD36}"/>
              </a:ext>
            </a:extLst>
          </p:cNvPr>
          <p:cNvSpPr>
            <a:spLocks noGrp="1"/>
          </p:cNvSpPr>
          <p:nvPr>
            <p:ph type="body" sz="quarter" idx="30" hasCustomPrompt="1"/>
          </p:nvPr>
        </p:nvSpPr>
        <p:spPr>
          <a:xfrm>
            <a:off x="5224693" y="2694255"/>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59" name="Text Placeholder 38">
            <a:extLst>
              <a:ext uri="{FF2B5EF4-FFF2-40B4-BE49-F238E27FC236}">
                <a16:creationId xmlns:a16="http://schemas.microsoft.com/office/drawing/2014/main" id="{942C4B86-07F7-4847-9793-1181AC9D070E}"/>
              </a:ext>
            </a:extLst>
          </p:cNvPr>
          <p:cNvSpPr>
            <a:spLocks noGrp="1"/>
          </p:cNvSpPr>
          <p:nvPr>
            <p:ph type="body" sz="quarter" idx="31" hasCustomPrompt="1"/>
          </p:nvPr>
        </p:nvSpPr>
        <p:spPr>
          <a:xfrm>
            <a:off x="5224693" y="3607971"/>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pic>
        <p:nvPicPr>
          <p:cNvPr id="3" name="Picture 2" descr="A picture containing text, display, electronics, screenshot&#10;&#10;Description automatically generated">
            <a:extLst>
              <a:ext uri="{FF2B5EF4-FFF2-40B4-BE49-F238E27FC236}">
                <a16:creationId xmlns:a16="http://schemas.microsoft.com/office/drawing/2014/main" id="{DBD9CEB3-6B3F-484C-98A2-4DA078896D7F}"/>
              </a:ext>
            </a:extLst>
          </p:cNvPr>
          <p:cNvPicPr>
            <a:picLocks noChangeAspect="1"/>
          </p:cNvPicPr>
          <p:nvPr userDrawn="1"/>
        </p:nvPicPr>
        <p:blipFill>
          <a:blip r:embed="rId2"/>
          <a:stretch>
            <a:fillRect/>
          </a:stretch>
        </p:blipFill>
        <p:spPr>
          <a:xfrm>
            <a:off x="-596900" y="889000"/>
            <a:ext cx="4761905" cy="4019048"/>
          </a:xfrm>
          <a:prstGeom prst="rect">
            <a:avLst/>
          </a:prstGeom>
        </p:spPr>
      </p:pic>
      <p:pic>
        <p:nvPicPr>
          <p:cNvPr id="32" name="Picture 31" descr="Logo&#10;&#10;Description automatically generated">
            <a:extLst>
              <a:ext uri="{FF2B5EF4-FFF2-40B4-BE49-F238E27FC236}">
                <a16:creationId xmlns:a16="http://schemas.microsoft.com/office/drawing/2014/main" id="{E17E4536-B25C-4C2D-A759-CE863E035759}"/>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
        <p:nvSpPr>
          <p:cNvPr id="4" name="Picture Placeholder 3">
            <a:extLst>
              <a:ext uri="{FF2B5EF4-FFF2-40B4-BE49-F238E27FC236}">
                <a16:creationId xmlns:a16="http://schemas.microsoft.com/office/drawing/2014/main" id="{E052EFA7-AB44-4CE3-B90E-2B1AEB0ABD2B}"/>
              </a:ext>
            </a:extLst>
          </p:cNvPr>
          <p:cNvSpPr>
            <a:spLocks noGrp="1"/>
          </p:cNvSpPr>
          <p:nvPr>
            <p:ph type="pic" sz="quarter" idx="32"/>
          </p:nvPr>
        </p:nvSpPr>
        <p:spPr>
          <a:xfrm>
            <a:off x="-421481" y="1121569"/>
            <a:ext cx="4429125" cy="2514600"/>
          </a:xfrm>
        </p:spPr>
        <p:txBody>
          <a:bodyPr lIns="45720" tIns="45720" rIns="45720" bIns="45720" anchor="ctr" anchorCtr="0">
            <a:noAutofit/>
          </a:bodyPr>
          <a:lstStyle>
            <a:lvl1pPr algn="ctr">
              <a:defRPr lang="en-US" sz="1000"/>
            </a:lvl1pPr>
          </a:lstStyle>
          <a:p>
            <a:pPr marL="0" lvl="0" indent="0" algn="ctr">
              <a:buNone/>
            </a:pPr>
            <a:endParaRPr lang="en-US"/>
          </a:p>
        </p:txBody>
      </p:sp>
    </p:spTree>
    <p:extLst>
      <p:ext uri="{BB962C8B-B14F-4D97-AF65-F5344CB8AC3E}">
        <p14:creationId xmlns:p14="http://schemas.microsoft.com/office/powerpoint/2010/main" val="1510862026"/>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ase Study_5">
    <p:bg>
      <p:bgPr>
        <a:solidFill>
          <a:schemeClr val="bg1"/>
        </a:solidFill>
        <a:effectLst/>
      </p:bgPr>
    </p:bg>
    <p:spTree>
      <p:nvGrpSpPr>
        <p:cNvPr id="1" name=""/>
        <p:cNvGrpSpPr/>
        <p:nvPr/>
      </p:nvGrpSpPr>
      <p:grpSpPr>
        <a:xfrm>
          <a:off x="0" y="0"/>
          <a:ext cx="0" cy="0"/>
          <a:chOff x="0" y="0"/>
          <a:chExt cx="0" cy="0"/>
        </a:xfrm>
      </p:grpSpPr>
      <p:pic>
        <p:nvPicPr>
          <p:cNvPr id="34" name="Picture 33" descr="A picture containing graphical user interface&#10;&#10;Description automatically generated">
            <a:extLst>
              <a:ext uri="{FF2B5EF4-FFF2-40B4-BE49-F238E27FC236}">
                <a16:creationId xmlns:a16="http://schemas.microsoft.com/office/drawing/2014/main" id="{F8347D86-AF97-4FE2-BF86-BD8C5D7B27E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9150"/>
          <a:stretch/>
        </p:blipFill>
        <p:spPr>
          <a:xfrm>
            <a:off x="155161" y="744221"/>
            <a:ext cx="3848988" cy="4142104"/>
          </a:xfrm>
          <a:prstGeom prst="rect">
            <a:avLst/>
          </a:prstGeom>
        </p:spPr>
      </p:pic>
      <p:sp>
        <p:nvSpPr>
          <p:cNvPr id="5" name="Picture Placeholder 4">
            <a:extLst>
              <a:ext uri="{FF2B5EF4-FFF2-40B4-BE49-F238E27FC236}">
                <a16:creationId xmlns:a16="http://schemas.microsoft.com/office/drawing/2014/main" id="{0D6A0DA0-82C0-4E40-95FB-7A1898F035BE}"/>
              </a:ext>
            </a:extLst>
          </p:cNvPr>
          <p:cNvSpPr>
            <a:spLocks noGrp="1"/>
          </p:cNvSpPr>
          <p:nvPr>
            <p:ph type="pic" sz="quarter" idx="32"/>
          </p:nvPr>
        </p:nvSpPr>
        <p:spPr>
          <a:xfrm>
            <a:off x="403860" y="998219"/>
            <a:ext cx="3284221" cy="3892436"/>
          </a:xfrm>
          <a:custGeom>
            <a:avLst/>
            <a:gdLst>
              <a:gd name="connsiteX0" fmla="*/ 0 w 3284221"/>
              <a:gd name="connsiteY0" fmla="*/ 120662 h 3888105"/>
              <a:gd name="connsiteX1" fmla="*/ 120662 w 3284221"/>
              <a:gd name="connsiteY1" fmla="*/ 0 h 3888105"/>
              <a:gd name="connsiteX2" fmla="*/ 3163559 w 3284221"/>
              <a:gd name="connsiteY2" fmla="*/ 0 h 3888105"/>
              <a:gd name="connsiteX3" fmla="*/ 3284221 w 3284221"/>
              <a:gd name="connsiteY3" fmla="*/ 120662 h 3888105"/>
              <a:gd name="connsiteX4" fmla="*/ 3284221 w 3284221"/>
              <a:gd name="connsiteY4" fmla="*/ 3767443 h 3888105"/>
              <a:gd name="connsiteX5" fmla="*/ 3163559 w 3284221"/>
              <a:gd name="connsiteY5" fmla="*/ 3888105 h 3888105"/>
              <a:gd name="connsiteX6" fmla="*/ 120662 w 3284221"/>
              <a:gd name="connsiteY6" fmla="*/ 3888105 h 3888105"/>
              <a:gd name="connsiteX7" fmla="*/ 0 w 3284221"/>
              <a:gd name="connsiteY7" fmla="*/ 3767443 h 3888105"/>
              <a:gd name="connsiteX8" fmla="*/ 0 w 3284221"/>
              <a:gd name="connsiteY8" fmla="*/ 120662 h 3888105"/>
              <a:gd name="connsiteX0" fmla="*/ 0 w 3284221"/>
              <a:gd name="connsiteY0" fmla="*/ 120662 h 3888105"/>
              <a:gd name="connsiteX1" fmla="*/ 120662 w 3284221"/>
              <a:gd name="connsiteY1" fmla="*/ 0 h 3888105"/>
              <a:gd name="connsiteX2" fmla="*/ 3163559 w 3284221"/>
              <a:gd name="connsiteY2" fmla="*/ 0 h 3888105"/>
              <a:gd name="connsiteX3" fmla="*/ 3284221 w 3284221"/>
              <a:gd name="connsiteY3" fmla="*/ 120662 h 3888105"/>
              <a:gd name="connsiteX4" fmla="*/ 3284221 w 3284221"/>
              <a:gd name="connsiteY4" fmla="*/ 3767443 h 3888105"/>
              <a:gd name="connsiteX5" fmla="*/ 3163559 w 3284221"/>
              <a:gd name="connsiteY5" fmla="*/ 3888105 h 3888105"/>
              <a:gd name="connsiteX6" fmla="*/ 0 w 3284221"/>
              <a:gd name="connsiteY6" fmla="*/ 3767443 h 3888105"/>
              <a:gd name="connsiteX7" fmla="*/ 0 w 3284221"/>
              <a:gd name="connsiteY7" fmla="*/ 120662 h 3888105"/>
              <a:gd name="connsiteX0" fmla="*/ 0 w 3284221"/>
              <a:gd name="connsiteY0" fmla="*/ 120662 h 4223290"/>
              <a:gd name="connsiteX1" fmla="*/ 120662 w 3284221"/>
              <a:gd name="connsiteY1" fmla="*/ 0 h 4223290"/>
              <a:gd name="connsiteX2" fmla="*/ 3163559 w 3284221"/>
              <a:gd name="connsiteY2" fmla="*/ 0 h 4223290"/>
              <a:gd name="connsiteX3" fmla="*/ 3284221 w 3284221"/>
              <a:gd name="connsiteY3" fmla="*/ 120662 h 4223290"/>
              <a:gd name="connsiteX4" fmla="*/ 3284221 w 3284221"/>
              <a:gd name="connsiteY4" fmla="*/ 3767443 h 4223290"/>
              <a:gd name="connsiteX5" fmla="*/ 0 w 3284221"/>
              <a:gd name="connsiteY5" fmla="*/ 3767443 h 4223290"/>
              <a:gd name="connsiteX6" fmla="*/ 0 w 3284221"/>
              <a:gd name="connsiteY6" fmla="*/ 120662 h 4223290"/>
              <a:gd name="connsiteX0" fmla="*/ 0 w 3284221"/>
              <a:gd name="connsiteY0" fmla="*/ 120662 h 4038304"/>
              <a:gd name="connsiteX1" fmla="*/ 120662 w 3284221"/>
              <a:gd name="connsiteY1" fmla="*/ 0 h 4038304"/>
              <a:gd name="connsiteX2" fmla="*/ 3163559 w 3284221"/>
              <a:gd name="connsiteY2" fmla="*/ 0 h 4038304"/>
              <a:gd name="connsiteX3" fmla="*/ 3284221 w 3284221"/>
              <a:gd name="connsiteY3" fmla="*/ 120662 h 4038304"/>
              <a:gd name="connsiteX4" fmla="*/ 3284221 w 3284221"/>
              <a:gd name="connsiteY4" fmla="*/ 3767443 h 4038304"/>
              <a:gd name="connsiteX5" fmla="*/ 0 w 3284221"/>
              <a:gd name="connsiteY5" fmla="*/ 3767443 h 4038304"/>
              <a:gd name="connsiteX6" fmla="*/ 0 w 3284221"/>
              <a:gd name="connsiteY6" fmla="*/ 120662 h 4038304"/>
              <a:gd name="connsiteX0" fmla="*/ 0 w 3284221"/>
              <a:gd name="connsiteY0" fmla="*/ 120662 h 3767443"/>
              <a:gd name="connsiteX1" fmla="*/ 120662 w 3284221"/>
              <a:gd name="connsiteY1" fmla="*/ 0 h 3767443"/>
              <a:gd name="connsiteX2" fmla="*/ 3163559 w 3284221"/>
              <a:gd name="connsiteY2" fmla="*/ 0 h 3767443"/>
              <a:gd name="connsiteX3" fmla="*/ 3284221 w 3284221"/>
              <a:gd name="connsiteY3" fmla="*/ 120662 h 3767443"/>
              <a:gd name="connsiteX4" fmla="*/ 3284221 w 3284221"/>
              <a:gd name="connsiteY4" fmla="*/ 3767443 h 3767443"/>
              <a:gd name="connsiteX5" fmla="*/ 0 w 3284221"/>
              <a:gd name="connsiteY5" fmla="*/ 3767443 h 3767443"/>
              <a:gd name="connsiteX6" fmla="*/ 0 w 3284221"/>
              <a:gd name="connsiteY6" fmla="*/ 120662 h 376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4221" h="3767443">
                <a:moveTo>
                  <a:pt x="0" y="120662"/>
                </a:moveTo>
                <a:cubicBezTo>
                  <a:pt x="0" y="54022"/>
                  <a:pt x="54022" y="0"/>
                  <a:pt x="120662" y="0"/>
                </a:cubicBezTo>
                <a:lnTo>
                  <a:pt x="3163559" y="0"/>
                </a:lnTo>
                <a:cubicBezTo>
                  <a:pt x="3230199" y="0"/>
                  <a:pt x="3284221" y="54022"/>
                  <a:pt x="3284221" y="120662"/>
                </a:cubicBezTo>
                <a:lnTo>
                  <a:pt x="3284221" y="3767443"/>
                </a:lnTo>
                <a:lnTo>
                  <a:pt x="0" y="3767443"/>
                </a:lnTo>
                <a:lnTo>
                  <a:pt x="0" y="120662"/>
                </a:lnTo>
                <a:close/>
              </a:path>
            </a:pathLst>
          </a:custGeom>
        </p:spPr>
        <p:txBody>
          <a:bodyPr anchor="ctr"/>
          <a:lstStyle>
            <a:lvl1pPr marL="0" indent="0" algn="ctr">
              <a:buNone/>
              <a:defRPr sz="1200"/>
            </a:lvl1pPr>
          </a:lstStyle>
          <a:p>
            <a:endParaRPr lang="en-US" dirty="0"/>
          </a:p>
        </p:txBody>
      </p:sp>
      <p:sp>
        <p:nvSpPr>
          <p:cNvPr id="30" name="Freeform: Shape 29">
            <a:extLst>
              <a:ext uri="{FF2B5EF4-FFF2-40B4-BE49-F238E27FC236}">
                <a16:creationId xmlns:a16="http://schemas.microsoft.com/office/drawing/2014/main" id="{C80326E6-CB6E-42F1-AB06-E0C1E755F687}"/>
              </a:ext>
            </a:extLst>
          </p:cNvPr>
          <p:cNvSpPr/>
          <p:nvPr userDrawn="1"/>
        </p:nvSpPr>
        <p:spPr>
          <a:xfrm flipH="1">
            <a:off x="4300075" y="0"/>
            <a:ext cx="4843924" cy="489204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err="1">
              <a:solidFill>
                <a:schemeClr val="accent2"/>
              </a:solidFill>
              <a:latin typeface="Arial" panose="020B0604020202020204" pitchFamily="34" charset="0"/>
              <a:cs typeface="Arial" panose="020B0604020202020204" pitchFamily="34" charset="0"/>
            </a:endParaRPr>
          </a:p>
        </p:txBody>
      </p:sp>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7"/>
            <a:ext cx="3659973" cy="493034"/>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Case Study Name</a:t>
            </a:r>
          </a:p>
        </p:txBody>
      </p:sp>
      <p:sp>
        <p:nvSpPr>
          <p:cNvPr id="39" name="Text Placeholder 3">
            <a:extLst>
              <a:ext uri="{FF2B5EF4-FFF2-40B4-BE49-F238E27FC236}">
                <a16:creationId xmlns:a16="http://schemas.microsoft.com/office/drawing/2014/main" id="{28D36D96-949E-4A27-A19B-E9C0B302ECA3}"/>
              </a:ext>
            </a:extLst>
          </p:cNvPr>
          <p:cNvSpPr>
            <a:spLocks noGrp="1"/>
          </p:cNvSpPr>
          <p:nvPr>
            <p:ph type="body" sz="quarter" idx="15" hasCustomPrompt="1"/>
          </p:nvPr>
        </p:nvSpPr>
        <p:spPr>
          <a:xfrm>
            <a:off x="5868510" y="866821"/>
            <a:ext cx="3030337" cy="274320"/>
          </a:xfrm>
          <a:prstGeom prst="rect">
            <a:avLst/>
          </a:prstGeom>
        </p:spPr>
        <p:txBody>
          <a:bodyPr anchor="ctr"/>
          <a:lstStyle>
            <a:lvl1pPr marL="0" indent="0">
              <a:buNone/>
              <a:defRPr sz="1100" b="1">
                <a:solidFill>
                  <a:schemeClr val="bg1"/>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Client</a:t>
            </a:r>
          </a:p>
        </p:txBody>
      </p:sp>
      <p:sp>
        <p:nvSpPr>
          <p:cNvPr id="40" name="Text Placeholder 30">
            <a:extLst>
              <a:ext uri="{FF2B5EF4-FFF2-40B4-BE49-F238E27FC236}">
                <a16:creationId xmlns:a16="http://schemas.microsoft.com/office/drawing/2014/main" id="{C394E754-CB75-45F5-9FA8-FB5E89C9DDE4}"/>
              </a:ext>
            </a:extLst>
          </p:cNvPr>
          <p:cNvSpPr>
            <a:spLocks noGrp="1"/>
          </p:cNvSpPr>
          <p:nvPr>
            <p:ph type="body" sz="quarter" idx="16" hasCustomPrompt="1"/>
          </p:nvPr>
        </p:nvSpPr>
        <p:spPr>
          <a:xfrm>
            <a:off x="5868510" y="1144951"/>
            <a:ext cx="3030337" cy="323850"/>
          </a:xfrm>
          <a:prstGeom prst="rect">
            <a:avLst/>
          </a:prstGeom>
        </p:spPr>
        <p:txBody>
          <a:bodyPr/>
          <a:lstStyle>
            <a:lvl1pPr marL="0" indent="0">
              <a:buNone/>
              <a:defRPr sz="800">
                <a:solidFill>
                  <a:schemeClr val="bg1"/>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41" name="Text Placeholder 30">
            <a:extLst>
              <a:ext uri="{FF2B5EF4-FFF2-40B4-BE49-F238E27FC236}">
                <a16:creationId xmlns:a16="http://schemas.microsoft.com/office/drawing/2014/main" id="{6C6868B7-1085-444E-A0BF-4ED7DB7B840E}"/>
              </a:ext>
            </a:extLst>
          </p:cNvPr>
          <p:cNvSpPr>
            <a:spLocks noGrp="1"/>
          </p:cNvSpPr>
          <p:nvPr>
            <p:ph type="body" sz="quarter" idx="17" hasCustomPrompt="1"/>
          </p:nvPr>
        </p:nvSpPr>
        <p:spPr>
          <a:xfrm>
            <a:off x="5868510" y="2042033"/>
            <a:ext cx="3030337" cy="323850"/>
          </a:xfrm>
          <a:prstGeom prst="rect">
            <a:avLst/>
          </a:prstGeom>
        </p:spPr>
        <p:txBody>
          <a:bodyPr/>
          <a:lstStyle>
            <a:lvl1pPr marL="0" indent="0">
              <a:buNone/>
              <a:defRPr sz="800">
                <a:solidFill>
                  <a:schemeClr val="bg1"/>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42" name="Text Placeholder 30">
            <a:extLst>
              <a:ext uri="{FF2B5EF4-FFF2-40B4-BE49-F238E27FC236}">
                <a16:creationId xmlns:a16="http://schemas.microsoft.com/office/drawing/2014/main" id="{6D0505D2-29F8-4EBE-B529-73150CD75C51}"/>
              </a:ext>
            </a:extLst>
          </p:cNvPr>
          <p:cNvSpPr>
            <a:spLocks noGrp="1"/>
          </p:cNvSpPr>
          <p:nvPr>
            <p:ph type="body" sz="quarter" idx="18" hasCustomPrompt="1"/>
          </p:nvPr>
        </p:nvSpPr>
        <p:spPr>
          <a:xfrm>
            <a:off x="5868510" y="2939115"/>
            <a:ext cx="3030337" cy="323850"/>
          </a:xfrm>
          <a:prstGeom prst="rect">
            <a:avLst/>
          </a:prstGeom>
        </p:spPr>
        <p:txBody>
          <a:bodyPr/>
          <a:lstStyle>
            <a:lvl1pPr marL="0" indent="0">
              <a:buNone/>
              <a:defRPr sz="800">
                <a:solidFill>
                  <a:schemeClr val="bg1"/>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43" name="Text Placeholder 30">
            <a:extLst>
              <a:ext uri="{FF2B5EF4-FFF2-40B4-BE49-F238E27FC236}">
                <a16:creationId xmlns:a16="http://schemas.microsoft.com/office/drawing/2014/main" id="{88419011-2340-4F13-8F27-6CE766AB5FB6}"/>
              </a:ext>
            </a:extLst>
          </p:cNvPr>
          <p:cNvSpPr>
            <a:spLocks noGrp="1"/>
          </p:cNvSpPr>
          <p:nvPr>
            <p:ph type="body" sz="quarter" idx="19" hasCustomPrompt="1"/>
          </p:nvPr>
        </p:nvSpPr>
        <p:spPr>
          <a:xfrm>
            <a:off x="5868510" y="3836196"/>
            <a:ext cx="3030337" cy="323850"/>
          </a:xfrm>
          <a:prstGeom prst="rect">
            <a:avLst/>
          </a:prstGeom>
        </p:spPr>
        <p:txBody>
          <a:bodyPr/>
          <a:lstStyle>
            <a:lvl1pPr marL="0" indent="0">
              <a:buNone/>
              <a:defRPr sz="800">
                <a:solidFill>
                  <a:schemeClr val="bg1"/>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44" name="Text Placeholder 3">
            <a:extLst>
              <a:ext uri="{FF2B5EF4-FFF2-40B4-BE49-F238E27FC236}">
                <a16:creationId xmlns:a16="http://schemas.microsoft.com/office/drawing/2014/main" id="{8DF68072-3179-4C77-A55A-41844803A53B}"/>
              </a:ext>
            </a:extLst>
          </p:cNvPr>
          <p:cNvSpPr>
            <a:spLocks noGrp="1"/>
          </p:cNvSpPr>
          <p:nvPr>
            <p:ph type="body" sz="quarter" idx="20" hasCustomPrompt="1"/>
          </p:nvPr>
        </p:nvSpPr>
        <p:spPr>
          <a:xfrm>
            <a:off x="5868510" y="2662439"/>
            <a:ext cx="3030337" cy="274320"/>
          </a:xfrm>
          <a:prstGeom prst="rect">
            <a:avLst/>
          </a:prstGeom>
        </p:spPr>
        <p:txBody>
          <a:bodyPr anchor="ctr"/>
          <a:lstStyle>
            <a:lvl1pPr marL="0" indent="0">
              <a:buNone/>
              <a:defRPr sz="1100" b="1">
                <a:solidFill>
                  <a:schemeClr val="bg1"/>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Solution</a:t>
            </a:r>
          </a:p>
        </p:txBody>
      </p:sp>
      <p:sp>
        <p:nvSpPr>
          <p:cNvPr id="54" name="Text Placeholder 3">
            <a:extLst>
              <a:ext uri="{FF2B5EF4-FFF2-40B4-BE49-F238E27FC236}">
                <a16:creationId xmlns:a16="http://schemas.microsoft.com/office/drawing/2014/main" id="{B5637BEE-00BC-4711-ADD5-39F9A77833D8}"/>
              </a:ext>
            </a:extLst>
          </p:cNvPr>
          <p:cNvSpPr>
            <a:spLocks noGrp="1"/>
          </p:cNvSpPr>
          <p:nvPr>
            <p:ph type="body" sz="quarter" idx="21" hasCustomPrompt="1"/>
          </p:nvPr>
        </p:nvSpPr>
        <p:spPr>
          <a:xfrm>
            <a:off x="5868510" y="3560248"/>
            <a:ext cx="3030337" cy="274320"/>
          </a:xfrm>
          <a:prstGeom prst="rect">
            <a:avLst/>
          </a:prstGeom>
        </p:spPr>
        <p:txBody>
          <a:bodyPr anchor="ctr"/>
          <a:lstStyle>
            <a:lvl1pPr marL="0" indent="0">
              <a:buNone/>
              <a:defRPr sz="1100" b="1">
                <a:solidFill>
                  <a:schemeClr val="bg1"/>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Results</a:t>
            </a:r>
          </a:p>
        </p:txBody>
      </p:sp>
      <p:sp>
        <p:nvSpPr>
          <p:cNvPr id="55" name="Text Placeholder 3">
            <a:extLst>
              <a:ext uri="{FF2B5EF4-FFF2-40B4-BE49-F238E27FC236}">
                <a16:creationId xmlns:a16="http://schemas.microsoft.com/office/drawing/2014/main" id="{CB531112-ABDD-45C9-A1B0-827613F6C4DE}"/>
              </a:ext>
            </a:extLst>
          </p:cNvPr>
          <p:cNvSpPr>
            <a:spLocks noGrp="1"/>
          </p:cNvSpPr>
          <p:nvPr>
            <p:ph type="body" sz="quarter" idx="22" hasCustomPrompt="1"/>
          </p:nvPr>
        </p:nvSpPr>
        <p:spPr>
          <a:xfrm>
            <a:off x="5868510" y="1764630"/>
            <a:ext cx="3030337" cy="274320"/>
          </a:xfrm>
          <a:prstGeom prst="rect">
            <a:avLst/>
          </a:prstGeom>
        </p:spPr>
        <p:txBody>
          <a:bodyPr anchor="ctr"/>
          <a:lstStyle>
            <a:lvl1pPr marL="0" indent="0">
              <a:buNone/>
              <a:defRPr sz="1100" b="1">
                <a:solidFill>
                  <a:schemeClr val="bg1"/>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Objectives</a:t>
            </a:r>
          </a:p>
        </p:txBody>
      </p:sp>
      <p:sp>
        <p:nvSpPr>
          <p:cNvPr id="56" name="Text Placeholder 38">
            <a:extLst>
              <a:ext uri="{FF2B5EF4-FFF2-40B4-BE49-F238E27FC236}">
                <a16:creationId xmlns:a16="http://schemas.microsoft.com/office/drawing/2014/main" id="{C36F5AE2-A3A6-4DBE-9BB7-91EB01EF2800}"/>
              </a:ext>
            </a:extLst>
          </p:cNvPr>
          <p:cNvSpPr>
            <a:spLocks noGrp="1"/>
          </p:cNvSpPr>
          <p:nvPr>
            <p:ph type="body" sz="quarter" idx="28" hasCustomPrompt="1"/>
          </p:nvPr>
        </p:nvSpPr>
        <p:spPr>
          <a:xfrm>
            <a:off x="5224693" y="866821"/>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57" name="Text Placeholder 38">
            <a:extLst>
              <a:ext uri="{FF2B5EF4-FFF2-40B4-BE49-F238E27FC236}">
                <a16:creationId xmlns:a16="http://schemas.microsoft.com/office/drawing/2014/main" id="{3F443043-E92A-4FE7-9033-AB705634CD12}"/>
              </a:ext>
            </a:extLst>
          </p:cNvPr>
          <p:cNvSpPr>
            <a:spLocks noGrp="1"/>
          </p:cNvSpPr>
          <p:nvPr>
            <p:ph type="body" sz="quarter" idx="29" hasCustomPrompt="1"/>
          </p:nvPr>
        </p:nvSpPr>
        <p:spPr>
          <a:xfrm>
            <a:off x="5224693" y="1780538"/>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58" name="Text Placeholder 38">
            <a:extLst>
              <a:ext uri="{FF2B5EF4-FFF2-40B4-BE49-F238E27FC236}">
                <a16:creationId xmlns:a16="http://schemas.microsoft.com/office/drawing/2014/main" id="{20DFA746-5AD3-45DE-B35C-CCC46E57DD36}"/>
              </a:ext>
            </a:extLst>
          </p:cNvPr>
          <p:cNvSpPr>
            <a:spLocks noGrp="1"/>
          </p:cNvSpPr>
          <p:nvPr>
            <p:ph type="body" sz="quarter" idx="30" hasCustomPrompt="1"/>
          </p:nvPr>
        </p:nvSpPr>
        <p:spPr>
          <a:xfrm>
            <a:off x="5224693" y="2694255"/>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sp>
        <p:nvSpPr>
          <p:cNvPr id="59" name="Text Placeholder 38">
            <a:extLst>
              <a:ext uri="{FF2B5EF4-FFF2-40B4-BE49-F238E27FC236}">
                <a16:creationId xmlns:a16="http://schemas.microsoft.com/office/drawing/2014/main" id="{942C4B86-07F7-4847-9793-1181AC9D070E}"/>
              </a:ext>
            </a:extLst>
          </p:cNvPr>
          <p:cNvSpPr>
            <a:spLocks noGrp="1"/>
          </p:cNvSpPr>
          <p:nvPr>
            <p:ph type="body" sz="quarter" idx="31" hasCustomPrompt="1"/>
          </p:nvPr>
        </p:nvSpPr>
        <p:spPr>
          <a:xfrm>
            <a:off x="5224693" y="3607971"/>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Icon</a:t>
            </a:r>
          </a:p>
        </p:txBody>
      </p:sp>
      <p:pic>
        <p:nvPicPr>
          <p:cNvPr id="31" name="Picture 30" descr="Logo&#10;&#10;Description automatically generated">
            <a:extLst>
              <a:ext uri="{FF2B5EF4-FFF2-40B4-BE49-F238E27FC236}">
                <a16:creationId xmlns:a16="http://schemas.microsoft.com/office/drawing/2014/main" id="{A1F7306E-E509-4B8C-BB68-DDDF618F951B}"/>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03081430"/>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ase Study_6">
    <p:bg>
      <p:bgPr>
        <a:solidFill>
          <a:schemeClr val="bg1"/>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9E8A5D80-C9CE-4FE3-9E39-3D582922B505}"/>
              </a:ext>
            </a:extLst>
          </p:cNvPr>
          <p:cNvSpPr/>
          <p:nvPr userDrawn="1"/>
        </p:nvSpPr>
        <p:spPr>
          <a:xfrm>
            <a:off x="-5303" y="0"/>
            <a:ext cx="2911680" cy="4892040"/>
          </a:xfrm>
          <a:custGeom>
            <a:avLst/>
            <a:gdLst>
              <a:gd name="connsiteX0" fmla="*/ 0 w 2911680"/>
              <a:gd name="connsiteY0" fmla="*/ 0 h 4846320"/>
              <a:gd name="connsiteX1" fmla="*/ 1584045 w 2911680"/>
              <a:gd name="connsiteY1" fmla="*/ 0 h 4846320"/>
              <a:gd name="connsiteX2" fmla="*/ 1776536 w 2911680"/>
              <a:gd name="connsiteY2" fmla="*/ 143942 h 4846320"/>
              <a:gd name="connsiteX3" fmla="*/ 2911680 w 2911680"/>
              <a:gd name="connsiteY3" fmla="*/ 2550964 h 4846320"/>
              <a:gd name="connsiteX4" fmla="*/ 1998051 w 2911680"/>
              <a:gd name="connsiteY4" fmla="*/ 4756659 h 4846320"/>
              <a:gd name="connsiteX5" fmla="*/ 1899399 w 2911680"/>
              <a:gd name="connsiteY5" fmla="*/ 4846320 h 4846320"/>
              <a:gd name="connsiteX6" fmla="*/ 0 w 2911680"/>
              <a:gd name="connsiteY6" fmla="*/ 4846320 h 4846320"/>
              <a:gd name="connsiteX7" fmla="*/ 0 w 2911680"/>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680" h="4846320">
                <a:moveTo>
                  <a:pt x="0" y="0"/>
                </a:moveTo>
                <a:lnTo>
                  <a:pt x="1584045" y="0"/>
                </a:lnTo>
                <a:lnTo>
                  <a:pt x="1776536" y="143942"/>
                </a:lnTo>
                <a:cubicBezTo>
                  <a:pt x="2469797" y="716072"/>
                  <a:pt x="2911680" y="1581914"/>
                  <a:pt x="2911680" y="2550964"/>
                </a:cubicBezTo>
                <a:cubicBezTo>
                  <a:pt x="2911680" y="3412342"/>
                  <a:pt x="2562538" y="4192173"/>
                  <a:pt x="1998051" y="4756659"/>
                </a:cubicBezTo>
                <a:lnTo>
                  <a:pt x="1899399" y="4846320"/>
                </a:lnTo>
                <a:lnTo>
                  <a:pt x="0" y="4846320"/>
                </a:lnTo>
                <a:lnTo>
                  <a:pt x="0"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err="1">
              <a:solidFill>
                <a:schemeClr val="accent2"/>
              </a:solidFill>
              <a:latin typeface="Arial" panose="020B0604020202020204" pitchFamily="34" charset="0"/>
              <a:cs typeface="Arial" panose="020B0604020202020204" pitchFamily="34" charset="0"/>
            </a:endParaRP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3586480" y="258806"/>
            <a:ext cx="5308524"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Catchy Header</a:t>
            </a:r>
          </a:p>
        </p:txBody>
      </p:sp>
      <p:sp>
        <p:nvSpPr>
          <p:cNvPr id="42" name="Picture Placeholder 28">
            <a:extLst>
              <a:ext uri="{FF2B5EF4-FFF2-40B4-BE49-F238E27FC236}">
                <a16:creationId xmlns:a16="http://schemas.microsoft.com/office/drawing/2014/main" id="{AD5CD617-222D-48B3-A347-457F05EAA88A}"/>
              </a:ext>
            </a:extLst>
          </p:cNvPr>
          <p:cNvSpPr>
            <a:spLocks noGrp="1"/>
          </p:cNvSpPr>
          <p:nvPr>
            <p:ph type="pic" sz="quarter" idx="17" hasCustomPrompt="1"/>
          </p:nvPr>
        </p:nvSpPr>
        <p:spPr>
          <a:xfrm>
            <a:off x="370924" y="994427"/>
            <a:ext cx="2857467" cy="2857467"/>
          </a:xfrm>
          <a:prstGeom prst="ellipse">
            <a:avLst/>
          </a:prstGeom>
          <a:solidFill>
            <a:schemeClr val="bg1">
              <a:lumMod val="85000"/>
            </a:schemeClr>
          </a:solidFill>
        </p:spPr>
        <p:txBody>
          <a:bodyPr anchor="ctr"/>
          <a:lstStyle>
            <a:lvl1pPr marL="0" indent="0" algn="ctr">
              <a:buNone/>
              <a:tabLst>
                <a:tab pos="1427163" algn="l"/>
              </a:tabLst>
              <a:defRPr b="1" spc="113"/>
            </a:lvl1pPr>
          </a:lstStyle>
          <a:p>
            <a:r>
              <a:rPr lang="en-US" dirty="0"/>
              <a:t>PICTURE</a:t>
            </a:r>
          </a:p>
        </p:txBody>
      </p:sp>
      <p:sp>
        <p:nvSpPr>
          <p:cNvPr id="58" name="Text Placeholder 3">
            <a:extLst>
              <a:ext uri="{FF2B5EF4-FFF2-40B4-BE49-F238E27FC236}">
                <a16:creationId xmlns:a16="http://schemas.microsoft.com/office/drawing/2014/main" id="{D0542219-A190-4758-BB00-6DEA671738A8}"/>
              </a:ext>
            </a:extLst>
          </p:cNvPr>
          <p:cNvSpPr>
            <a:spLocks noGrp="1"/>
          </p:cNvSpPr>
          <p:nvPr>
            <p:ph type="body" sz="quarter" idx="15" hasCustomPrompt="1"/>
          </p:nvPr>
        </p:nvSpPr>
        <p:spPr>
          <a:xfrm>
            <a:off x="4248434" y="1644018"/>
            <a:ext cx="1828800" cy="274320"/>
          </a:xfrm>
          <a:prstGeom prst="rect">
            <a:avLst/>
          </a:prstGeom>
        </p:spPr>
        <p:txBody>
          <a:bodyPr anchor="ctr"/>
          <a:lstStyle>
            <a:lvl1pPr marL="0" indent="0">
              <a:buNone/>
              <a:defRPr sz="1100" b="1">
                <a:solidFill>
                  <a:srgbClr val="000000"/>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Client</a:t>
            </a:r>
          </a:p>
        </p:txBody>
      </p:sp>
      <p:sp>
        <p:nvSpPr>
          <p:cNvPr id="59" name="Text Placeholder 30">
            <a:extLst>
              <a:ext uri="{FF2B5EF4-FFF2-40B4-BE49-F238E27FC236}">
                <a16:creationId xmlns:a16="http://schemas.microsoft.com/office/drawing/2014/main" id="{31970C32-96C5-4122-ACA0-B09619669A32}"/>
              </a:ext>
            </a:extLst>
          </p:cNvPr>
          <p:cNvSpPr>
            <a:spLocks noGrp="1"/>
          </p:cNvSpPr>
          <p:nvPr>
            <p:ph type="body" sz="quarter" idx="16" hasCustomPrompt="1"/>
          </p:nvPr>
        </p:nvSpPr>
        <p:spPr>
          <a:xfrm>
            <a:off x="4248434" y="1922148"/>
            <a:ext cx="1828800" cy="731520"/>
          </a:xfrm>
          <a:prstGeom prst="rect">
            <a:avLst/>
          </a:prstGeom>
        </p:spPr>
        <p:txBody>
          <a:bodyPr/>
          <a:lstStyle>
            <a:lvl1pPr marL="0" indent="0">
              <a:buNone/>
              <a:defRPr sz="800">
                <a:solidFill>
                  <a:srgbClr val="000000"/>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60" name="Text Placeholder 30">
            <a:extLst>
              <a:ext uri="{FF2B5EF4-FFF2-40B4-BE49-F238E27FC236}">
                <a16:creationId xmlns:a16="http://schemas.microsoft.com/office/drawing/2014/main" id="{5AF9BAEB-66E9-4FDF-B246-B1E10621D9D3}"/>
              </a:ext>
            </a:extLst>
          </p:cNvPr>
          <p:cNvSpPr>
            <a:spLocks noGrp="1"/>
          </p:cNvSpPr>
          <p:nvPr>
            <p:ph type="body" sz="quarter" idx="18" hasCustomPrompt="1"/>
          </p:nvPr>
        </p:nvSpPr>
        <p:spPr>
          <a:xfrm>
            <a:off x="4248434" y="3715621"/>
            <a:ext cx="1828800" cy="731520"/>
          </a:xfrm>
          <a:prstGeom prst="rect">
            <a:avLst/>
          </a:prstGeom>
        </p:spPr>
        <p:txBody>
          <a:bodyPr/>
          <a:lstStyle>
            <a:lvl1pPr marL="0" indent="0">
              <a:buNone/>
              <a:defRPr sz="800">
                <a:solidFill>
                  <a:srgbClr val="000000"/>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61" name="Text Placeholder 30">
            <a:extLst>
              <a:ext uri="{FF2B5EF4-FFF2-40B4-BE49-F238E27FC236}">
                <a16:creationId xmlns:a16="http://schemas.microsoft.com/office/drawing/2014/main" id="{C94DC270-A938-448D-9E1B-B7A3CDB629EA}"/>
              </a:ext>
            </a:extLst>
          </p:cNvPr>
          <p:cNvSpPr>
            <a:spLocks noGrp="1"/>
          </p:cNvSpPr>
          <p:nvPr>
            <p:ph type="body" sz="quarter" idx="19" hasCustomPrompt="1"/>
          </p:nvPr>
        </p:nvSpPr>
        <p:spPr>
          <a:xfrm>
            <a:off x="7066204" y="1922148"/>
            <a:ext cx="1828800" cy="731520"/>
          </a:xfrm>
          <a:prstGeom prst="rect">
            <a:avLst/>
          </a:prstGeom>
        </p:spPr>
        <p:txBody>
          <a:bodyPr/>
          <a:lstStyle>
            <a:lvl1pPr marL="0" indent="0">
              <a:buNone/>
              <a:defRPr sz="800">
                <a:solidFill>
                  <a:srgbClr val="000000"/>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62" name="Text Placeholder 30">
            <a:extLst>
              <a:ext uri="{FF2B5EF4-FFF2-40B4-BE49-F238E27FC236}">
                <a16:creationId xmlns:a16="http://schemas.microsoft.com/office/drawing/2014/main" id="{2286436F-FACC-40DB-91C6-CD8A79965D79}"/>
              </a:ext>
            </a:extLst>
          </p:cNvPr>
          <p:cNvSpPr>
            <a:spLocks noGrp="1"/>
          </p:cNvSpPr>
          <p:nvPr>
            <p:ph type="body" sz="quarter" idx="20" hasCustomPrompt="1"/>
          </p:nvPr>
        </p:nvSpPr>
        <p:spPr>
          <a:xfrm>
            <a:off x="7066204" y="3705873"/>
            <a:ext cx="1828800" cy="731520"/>
          </a:xfrm>
          <a:prstGeom prst="rect">
            <a:avLst/>
          </a:prstGeom>
        </p:spPr>
        <p:txBody>
          <a:bodyPr/>
          <a:lstStyle>
            <a:lvl1pPr marL="0" indent="0">
              <a:buNone/>
              <a:defRPr sz="800">
                <a:solidFill>
                  <a:srgbClr val="000000"/>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63" name="Text Placeholder 3">
            <a:extLst>
              <a:ext uri="{FF2B5EF4-FFF2-40B4-BE49-F238E27FC236}">
                <a16:creationId xmlns:a16="http://schemas.microsoft.com/office/drawing/2014/main" id="{65AA08D3-0B5A-4612-B2BF-4A8723FADFC9}"/>
              </a:ext>
            </a:extLst>
          </p:cNvPr>
          <p:cNvSpPr>
            <a:spLocks noGrp="1"/>
          </p:cNvSpPr>
          <p:nvPr>
            <p:ph type="body" sz="quarter" idx="21" hasCustomPrompt="1"/>
          </p:nvPr>
        </p:nvSpPr>
        <p:spPr>
          <a:xfrm>
            <a:off x="7066204" y="1644018"/>
            <a:ext cx="1828800" cy="274320"/>
          </a:xfrm>
          <a:prstGeom prst="rect">
            <a:avLst/>
          </a:prstGeom>
        </p:spPr>
        <p:txBody>
          <a:bodyPr anchor="ctr"/>
          <a:lstStyle>
            <a:lvl1pPr marL="0" indent="0">
              <a:buNone/>
              <a:defRPr sz="1100" b="1">
                <a:solidFill>
                  <a:srgbClr val="000000"/>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Solution</a:t>
            </a:r>
          </a:p>
        </p:txBody>
      </p:sp>
      <p:sp>
        <p:nvSpPr>
          <p:cNvPr id="64" name="Text Placeholder 3">
            <a:extLst>
              <a:ext uri="{FF2B5EF4-FFF2-40B4-BE49-F238E27FC236}">
                <a16:creationId xmlns:a16="http://schemas.microsoft.com/office/drawing/2014/main" id="{F88A07DD-35E7-4958-9FB6-796BF35D116E}"/>
              </a:ext>
            </a:extLst>
          </p:cNvPr>
          <p:cNvSpPr>
            <a:spLocks noGrp="1"/>
          </p:cNvSpPr>
          <p:nvPr>
            <p:ph type="body" sz="quarter" idx="22" hasCustomPrompt="1"/>
          </p:nvPr>
        </p:nvSpPr>
        <p:spPr>
          <a:xfrm>
            <a:off x="7066204" y="3429925"/>
            <a:ext cx="1828800" cy="274320"/>
          </a:xfrm>
          <a:prstGeom prst="rect">
            <a:avLst/>
          </a:prstGeom>
        </p:spPr>
        <p:txBody>
          <a:bodyPr anchor="ctr"/>
          <a:lstStyle>
            <a:lvl1pPr marL="0" indent="0">
              <a:buNone/>
              <a:defRPr sz="1100" b="1">
                <a:solidFill>
                  <a:srgbClr val="000000"/>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Results</a:t>
            </a:r>
          </a:p>
        </p:txBody>
      </p:sp>
      <p:sp>
        <p:nvSpPr>
          <p:cNvPr id="65" name="Text Placeholder 3">
            <a:extLst>
              <a:ext uri="{FF2B5EF4-FFF2-40B4-BE49-F238E27FC236}">
                <a16:creationId xmlns:a16="http://schemas.microsoft.com/office/drawing/2014/main" id="{B507552C-7812-42DA-ACFE-E55BF843650B}"/>
              </a:ext>
            </a:extLst>
          </p:cNvPr>
          <p:cNvSpPr>
            <a:spLocks noGrp="1"/>
          </p:cNvSpPr>
          <p:nvPr>
            <p:ph type="body" sz="quarter" idx="23" hasCustomPrompt="1"/>
          </p:nvPr>
        </p:nvSpPr>
        <p:spPr>
          <a:xfrm>
            <a:off x="4248434" y="3438218"/>
            <a:ext cx="1828800" cy="274320"/>
          </a:xfrm>
          <a:prstGeom prst="rect">
            <a:avLst/>
          </a:prstGeom>
        </p:spPr>
        <p:txBody>
          <a:bodyPr anchor="ctr"/>
          <a:lstStyle>
            <a:lvl1pPr marL="0" indent="0">
              <a:buNone/>
              <a:defRPr sz="1100" b="1">
                <a:solidFill>
                  <a:srgbClr val="000000"/>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Objectives</a:t>
            </a:r>
          </a:p>
        </p:txBody>
      </p:sp>
      <p:sp>
        <p:nvSpPr>
          <p:cNvPr id="66" name="Text Placeholder 38">
            <a:extLst>
              <a:ext uri="{FF2B5EF4-FFF2-40B4-BE49-F238E27FC236}">
                <a16:creationId xmlns:a16="http://schemas.microsoft.com/office/drawing/2014/main" id="{CD5AF1EA-7DD5-4735-8FC3-C0C91C6F0D32}"/>
              </a:ext>
            </a:extLst>
          </p:cNvPr>
          <p:cNvSpPr>
            <a:spLocks noGrp="1"/>
          </p:cNvSpPr>
          <p:nvPr>
            <p:ph type="body" sz="quarter" idx="28" hasCustomPrompt="1"/>
          </p:nvPr>
        </p:nvSpPr>
        <p:spPr>
          <a:xfrm>
            <a:off x="3604618" y="1635725"/>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67" name="Text Placeholder 38">
            <a:extLst>
              <a:ext uri="{FF2B5EF4-FFF2-40B4-BE49-F238E27FC236}">
                <a16:creationId xmlns:a16="http://schemas.microsoft.com/office/drawing/2014/main" id="{7B1A3EAF-214E-44B1-B328-4E7DE6ACD233}"/>
              </a:ext>
            </a:extLst>
          </p:cNvPr>
          <p:cNvSpPr>
            <a:spLocks noGrp="1"/>
          </p:cNvSpPr>
          <p:nvPr>
            <p:ph type="body" sz="quarter" idx="29" hasCustomPrompt="1"/>
          </p:nvPr>
        </p:nvSpPr>
        <p:spPr>
          <a:xfrm>
            <a:off x="3604618" y="3454126"/>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68" name="Text Placeholder 38">
            <a:extLst>
              <a:ext uri="{FF2B5EF4-FFF2-40B4-BE49-F238E27FC236}">
                <a16:creationId xmlns:a16="http://schemas.microsoft.com/office/drawing/2014/main" id="{B9C1E0B6-7E97-4F67-8037-CDFA12C11DF3}"/>
              </a:ext>
            </a:extLst>
          </p:cNvPr>
          <p:cNvSpPr>
            <a:spLocks noGrp="1"/>
          </p:cNvSpPr>
          <p:nvPr>
            <p:ph type="body" sz="quarter" idx="30" hasCustomPrompt="1"/>
          </p:nvPr>
        </p:nvSpPr>
        <p:spPr>
          <a:xfrm>
            <a:off x="6422388" y="1635725"/>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69" name="Text Placeholder 38">
            <a:extLst>
              <a:ext uri="{FF2B5EF4-FFF2-40B4-BE49-F238E27FC236}">
                <a16:creationId xmlns:a16="http://schemas.microsoft.com/office/drawing/2014/main" id="{0F7D2F79-563E-4D3B-8D84-528A650BAF67}"/>
              </a:ext>
            </a:extLst>
          </p:cNvPr>
          <p:cNvSpPr>
            <a:spLocks noGrp="1"/>
          </p:cNvSpPr>
          <p:nvPr>
            <p:ph type="body" sz="quarter" idx="31" hasCustomPrompt="1"/>
          </p:nvPr>
        </p:nvSpPr>
        <p:spPr>
          <a:xfrm>
            <a:off x="6422388" y="3477648"/>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pic>
        <p:nvPicPr>
          <p:cNvPr id="28" name="Picture 27" descr="Logo&#10;&#10;Description automatically generated">
            <a:extLst>
              <a:ext uri="{FF2B5EF4-FFF2-40B4-BE49-F238E27FC236}">
                <a16:creationId xmlns:a16="http://schemas.microsoft.com/office/drawing/2014/main" id="{2BBAEE2C-1709-4198-BF00-18CCB62C4653}"/>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491406119"/>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ase Study_6">
    <p:bg>
      <p:bgPr>
        <a:solidFill>
          <a:schemeClr val="bg1"/>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9E8A5D80-C9CE-4FE3-9E39-3D582922B505}"/>
              </a:ext>
            </a:extLst>
          </p:cNvPr>
          <p:cNvSpPr/>
          <p:nvPr userDrawn="1"/>
        </p:nvSpPr>
        <p:spPr>
          <a:xfrm>
            <a:off x="-5303" y="0"/>
            <a:ext cx="2911680" cy="4892040"/>
          </a:xfrm>
          <a:custGeom>
            <a:avLst/>
            <a:gdLst>
              <a:gd name="connsiteX0" fmla="*/ 0 w 2911680"/>
              <a:gd name="connsiteY0" fmla="*/ 0 h 4846320"/>
              <a:gd name="connsiteX1" fmla="*/ 1584045 w 2911680"/>
              <a:gd name="connsiteY1" fmla="*/ 0 h 4846320"/>
              <a:gd name="connsiteX2" fmla="*/ 1776536 w 2911680"/>
              <a:gd name="connsiteY2" fmla="*/ 143942 h 4846320"/>
              <a:gd name="connsiteX3" fmla="*/ 2911680 w 2911680"/>
              <a:gd name="connsiteY3" fmla="*/ 2550964 h 4846320"/>
              <a:gd name="connsiteX4" fmla="*/ 1998051 w 2911680"/>
              <a:gd name="connsiteY4" fmla="*/ 4756659 h 4846320"/>
              <a:gd name="connsiteX5" fmla="*/ 1899399 w 2911680"/>
              <a:gd name="connsiteY5" fmla="*/ 4846320 h 4846320"/>
              <a:gd name="connsiteX6" fmla="*/ 0 w 2911680"/>
              <a:gd name="connsiteY6" fmla="*/ 4846320 h 4846320"/>
              <a:gd name="connsiteX7" fmla="*/ 0 w 2911680"/>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680" h="4846320">
                <a:moveTo>
                  <a:pt x="0" y="0"/>
                </a:moveTo>
                <a:lnTo>
                  <a:pt x="1584045" y="0"/>
                </a:lnTo>
                <a:lnTo>
                  <a:pt x="1776536" y="143942"/>
                </a:lnTo>
                <a:cubicBezTo>
                  <a:pt x="2469797" y="716072"/>
                  <a:pt x="2911680" y="1581914"/>
                  <a:pt x="2911680" y="2550964"/>
                </a:cubicBezTo>
                <a:cubicBezTo>
                  <a:pt x="2911680" y="3412342"/>
                  <a:pt x="2562538" y="4192173"/>
                  <a:pt x="1998051" y="4756659"/>
                </a:cubicBezTo>
                <a:lnTo>
                  <a:pt x="1899399" y="4846320"/>
                </a:lnTo>
                <a:lnTo>
                  <a:pt x="0" y="4846320"/>
                </a:lnTo>
                <a:lnTo>
                  <a:pt x="0" y="0"/>
                </a:lnTo>
                <a:close/>
              </a:path>
            </a:pathLst>
          </a:custGeom>
          <a:solidFill>
            <a:schemeClr val="accent6"/>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err="1">
              <a:solidFill>
                <a:schemeClr val="accent2"/>
              </a:solidFill>
              <a:latin typeface="Arial" panose="020B0604020202020204" pitchFamily="34" charset="0"/>
              <a:cs typeface="Arial" panose="020B0604020202020204" pitchFamily="34" charset="0"/>
            </a:endParaRP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3586480" y="258806"/>
            <a:ext cx="5308524"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Catchy Header</a:t>
            </a:r>
          </a:p>
        </p:txBody>
      </p:sp>
      <p:sp>
        <p:nvSpPr>
          <p:cNvPr id="42" name="Picture Placeholder 28">
            <a:extLst>
              <a:ext uri="{FF2B5EF4-FFF2-40B4-BE49-F238E27FC236}">
                <a16:creationId xmlns:a16="http://schemas.microsoft.com/office/drawing/2014/main" id="{AD5CD617-222D-48B3-A347-457F05EAA88A}"/>
              </a:ext>
            </a:extLst>
          </p:cNvPr>
          <p:cNvSpPr>
            <a:spLocks noGrp="1"/>
          </p:cNvSpPr>
          <p:nvPr>
            <p:ph type="pic" sz="quarter" idx="17" hasCustomPrompt="1"/>
          </p:nvPr>
        </p:nvSpPr>
        <p:spPr>
          <a:xfrm>
            <a:off x="370924" y="994427"/>
            <a:ext cx="2857467" cy="2857467"/>
          </a:xfrm>
          <a:prstGeom prst="ellipse">
            <a:avLst/>
          </a:prstGeom>
          <a:solidFill>
            <a:schemeClr val="bg1">
              <a:lumMod val="85000"/>
            </a:schemeClr>
          </a:solidFill>
        </p:spPr>
        <p:txBody>
          <a:bodyPr anchor="ctr"/>
          <a:lstStyle>
            <a:lvl1pPr marL="0" indent="0" algn="ctr">
              <a:buNone/>
              <a:tabLst>
                <a:tab pos="1427163" algn="l"/>
              </a:tabLst>
              <a:defRPr b="1" spc="113"/>
            </a:lvl1pPr>
          </a:lstStyle>
          <a:p>
            <a:r>
              <a:rPr lang="en-US" dirty="0"/>
              <a:t>PICTURE</a:t>
            </a:r>
          </a:p>
        </p:txBody>
      </p:sp>
      <p:sp>
        <p:nvSpPr>
          <p:cNvPr id="58" name="Text Placeholder 3">
            <a:extLst>
              <a:ext uri="{FF2B5EF4-FFF2-40B4-BE49-F238E27FC236}">
                <a16:creationId xmlns:a16="http://schemas.microsoft.com/office/drawing/2014/main" id="{D0542219-A190-4758-BB00-6DEA671738A8}"/>
              </a:ext>
            </a:extLst>
          </p:cNvPr>
          <p:cNvSpPr>
            <a:spLocks noGrp="1"/>
          </p:cNvSpPr>
          <p:nvPr>
            <p:ph type="body" sz="quarter" idx="15" hasCustomPrompt="1"/>
          </p:nvPr>
        </p:nvSpPr>
        <p:spPr>
          <a:xfrm>
            <a:off x="4248434" y="1644018"/>
            <a:ext cx="1828800" cy="274320"/>
          </a:xfrm>
          <a:prstGeom prst="rect">
            <a:avLst/>
          </a:prstGeom>
        </p:spPr>
        <p:txBody>
          <a:bodyPr anchor="ctr"/>
          <a:lstStyle>
            <a:lvl1pPr marL="0" indent="0">
              <a:buNone/>
              <a:defRPr sz="1100" b="1">
                <a:solidFill>
                  <a:srgbClr val="000000"/>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Client</a:t>
            </a:r>
          </a:p>
        </p:txBody>
      </p:sp>
      <p:sp>
        <p:nvSpPr>
          <p:cNvPr id="59" name="Text Placeholder 30">
            <a:extLst>
              <a:ext uri="{FF2B5EF4-FFF2-40B4-BE49-F238E27FC236}">
                <a16:creationId xmlns:a16="http://schemas.microsoft.com/office/drawing/2014/main" id="{31970C32-96C5-4122-ACA0-B09619669A32}"/>
              </a:ext>
            </a:extLst>
          </p:cNvPr>
          <p:cNvSpPr>
            <a:spLocks noGrp="1"/>
          </p:cNvSpPr>
          <p:nvPr>
            <p:ph type="body" sz="quarter" idx="16" hasCustomPrompt="1"/>
          </p:nvPr>
        </p:nvSpPr>
        <p:spPr>
          <a:xfrm>
            <a:off x="4248434" y="1922148"/>
            <a:ext cx="1828800" cy="731520"/>
          </a:xfrm>
          <a:prstGeom prst="rect">
            <a:avLst/>
          </a:prstGeom>
        </p:spPr>
        <p:txBody>
          <a:bodyPr/>
          <a:lstStyle>
            <a:lvl1pPr marL="0" indent="0">
              <a:buNone/>
              <a:defRPr sz="800">
                <a:solidFill>
                  <a:srgbClr val="000000"/>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60" name="Text Placeholder 30">
            <a:extLst>
              <a:ext uri="{FF2B5EF4-FFF2-40B4-BE49-F238E27FC236}">
                <a16:creationId xmlns:a16="http://schemas.microsoft.com/office/drawing/2014/main" id="{5AF9BAEB-66E9-4FDF-B246-B1E10621D9D3}"/>
              </a:ext>
            </a:extLst>
          </p:cNvPr>
          <p:cNvSpPr>
            <a:spLocks noGrp="1"/>
          </p:cNvSpPr>
          <p:nvPr>
            <p:ph type="body" sz="quarter" idx="18" hasCustomPrompt="1"/>
          </p:nvPr>
        </p:nvSpPr>
        <p:spPr>
          <a:xfrm>
            <a:off x="4248434" y="3715621"/>
            <a:ext cx="1828800" cy="731520"/>
          </a:xfrm>
          <a:prstGeom prst="rect">
            <a:avLst/>
          </a:prstGeom>
        </p:spPr>
        <p:txBody>
          <a:bodyPr/>
          <a:lstStyle>
            <a:lvl1pPr marL="0" indent="0">
              <a:buNone/>
              <a:defRPr sz="800">
                <a:solidFill>
                  <a:srgbClr val="000000"/>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61" name="Text Placeholder 30">
            <a:extLst>
              <a:ext uri="{FF2B5EF4-FFF2-40B4-BE49-F238E27FC236}">
                <a16:creationId xmlns:a16="http://schemas.microsoft.com/office/drawing/2014/main" id="{C94DC270-A938-448D-9E1B-B7A3CDB629EA}"/>
              </a:ext>
            </a:extLst>
          </p:cNvPr>
          <p:cNvSpPr>
            <a:spLocks noGrp="1"/>
          </p:cNvSpPr>
          <p:nvPr>
            <p:ph type="body" sz="quarter" idx="19" hasCustomPrompt="1"/>
          </p:nvPr>
        </p:nvSpPr>
        <p:spPr>
          <a:xfrm>
            <a:off x="7066204" y="1922148"/>
            <a:ext cx="1828800" cy="731520"/>
          </a:xfrm>
          <a:prstGeom prst="rect">
            <a:avLst/>
          </a:prstGeom>
        </p:spPr>
        <p:txBody>
          <a:bodyPr/>
          <a:lstStyle>
            <a:lvl1pPr marL="0" indent="0">
              <a:buNone/>
              <a:defRPr sz="800">
                <a:solidFill>
                  <a:srgbClr val="000000"/>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62" name="Text Placeholder 30">
            <a:extLst>
              <a:ext uri="{FF2B5EF4-FFF2-40B4-BE49-F238E27FC236}">
                <a16:creationId xmlns:a16="http://schemas.microsoft.com/office/drawing/2014/main" id="{2286436F-FACC-40DB-91C6-CD8A79965D79}"/>
              </a:ext>
            </a:extLst>
          </p:cNvPr>
          <p:cNvSpPr>
            <a:spLocks noGrp="1"/>
          </p:cNvSpPr>
          <p:nvPr>
            <p:ph type="body" sz="quarter" idx="20" hasCustomPrompt="1"/>
          </p:nvPr>
        </p:nvSpPr>
        <p:spPr>
          <a:xfrm>
            <a:off x="7066204" y="3705873"/>
            <a:ext cx="1828800" cy="731520"/>
          </a:xfrm>
          <a:prstGeom prst="rect">
            <a:avLst/>
          </a:prstGeom>
        </p:spPr>
        <p:txBody>
          <a:bodyPr/>
          <a:lstStyle>
            <a:lvl1pPr marL="0" indent="0">
              <a:buNone/>
              <a:defRPr sz="800">
                <a:solidFill>
                  <a:srgbClr val="000000"/>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63" name="Text Placeholder 3">
            <a:extLst>
              <a:ext uri="{FF2B5EF4-FFF2-40B4-BE49-F238E27FC236}">
                <a16:creationId xmlns:a16="http://schemas.microsoft.com/office/drawing/2014/main" id="{65AA08D3-0B5A-4612-B2BF-4A8723FADFC9}"/>
              </a:ext>
            </a:extLst>
          </p:cNvPr>
          <p:cNvSpPr>
            <a:spLocks noGrp="1"/>
          </p:cNvSpPr>
          <p:nvPr>
            <p:ph type="body" sz="quarter" idx="21" hasCustomPrompt="1"/>
          </p:nvPr>
        </p:nvSpPr>
        <p:spPr>
          <a:xfrm>
            <a:off x="7066204" y="1644018"/>
            <a:ext cx="1828800" cy="274320"/>
          </a:xfrm>
          <a:prstGeom prst="rect">
            <a:avLst/>
          </a:prstGeom>
        </p:spPr>
        <p:txBody>
          <a:bodyPr anchor="ctr"/>
          <a:lstStyle>
            <a:lvl1pPr marL="0" indent="0">
              <a:buNone/>
              <a:defRPr sz="1100" b="1">
                <a:solidFill>
                  <a:srgbClr val="000000"/>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Solution</a:t>
            </a:r>
          </a:p>
        </p:txBody>
      </p:sp>
      <p:sp>
        <p:nvSpPr>
          <p:cNvPr id="64" name="Text Placeholder 3">
            <a:extLst>
              <a:ext uri="{FF2B5EF4-FFF2-40B4-BE49-F238E27FC236}">
                <a16:creationId xmlns:a16="http://schemas.microsoft.com/office/drawing/2014/main" id="{F88A07DD-35E7-4958-9FB6-796BF35D116E}"/>
              </a:ext>
            </a:extLst>
          </p:cNvPr>
          <p:cNvSpPr>
            <a:spLocks noGrp="1"/>
          </p:cNvSpPr>
          <p:nvPr>
            <p:ph type="body" sz="quarter" idx="22" hasCustomPrompt="1"/>
          </p:nvPr>
        </p:nvSpPr>
        <p:spPr>
          <a:xfrm>
            <a:off x="7066204" y="3429925"/>
            <a:ext cx="1828800" cy="274320"/>
          </a:xfrm>
          <a:prstGeom prst="rect">
            <a:avLst/>
          </a:prstGeom>
        </p:spPr>
        <p:txBody>
          <a:bodyPr anchor="ctr"/>
          <a:lstStyle>
            <a:lvl1pPr marL="0" indent="0">
              <a:buNone/>
              <a:defRPr sz="1100" b="1">
                <a:solidFill>
                  <a:srgbClr val="000000"/>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Results</a:t>
            </a:r>
          </a:p>
        </p:txBody>
      </p:sp>
      <p:sp>
        <p:nvSpPr>
          <p:cNvPr id="65" name="Text Placeholder 3">
            <a:extLst>
              <a:ext uri="{FF2B5EF4-FFF2-40B4-BE49-F238E27FC236}">
                <a16:creationId xmlns:a16="http://schemas.microsoft.com/office/drawing/2014/main" id="{B507552C-7812-42DA-ACFE-E55BF843650B}"/>
              </a:ext>
            </a:extLst>
          </p:cNvPr>
          <p:cNvSpPr>
            <a:spLocks noGrp="1"/>
          </p:cNvSpPr>
          <p:nvPr>
            <p:ph type="body" sz="quarter" idx="23" hasCustomPrompt="1"/>
          </p:nvPr>
        </p:nvSpPr>
        <p:spPr>
          <a:xfrm>
            <a:off x="4248434" y="3438218"/>
            <a:ext cx="1828800" cy="274320"/>
          </a:xfrm>
          <a:prstGeom prst="rect">
            <a:avLst/>
          </a:prstGeom>
        </p:spPr>
        <p:txBody>
          <a:bodyPr anchor="ctr"/>
          <a:lstStyle>
            <a:lvl1pPr marL="0" indent="0">
              <a:buNone/>
              <a:defRPr sz="1100" b="1">
                <a:solidFill>
                  <a:srgbClr val="000000"/>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Objectives</a:t>
            </a:r>
          </a:p>
        </p:txBody>
      </p:sp>
      <p:sp>
        <p:nvSpPr>
          <p:cNvPr id="66" name="Text Placeholder 38">
            <a:extLst>
              <a:ext uri="{FF2B5EF4-FFF2-40B4-BE49-F238E27FC236}">
                <a16:creationId xmlns:a16="http://schemas.microsoft.com/office/drawing/2014/main" id="{CD5AF1EA-7DD5-4735-8FC3-C0C91C6F0D32}"/>
              </a:ext>
            </a:extLst>
          </p:cNvPr>
          <p:cNvSpPr>
            <a:spLocks noGrp="1"/>
          </p:cNvSpPr>
          <p:nvPr>
            <p:ph type="body" sz="quarter" idx="28" hasCustomPrompt="1"/>
          </p:nvPr>
        </p:nvSpPr>
        <p:spPr>
          <a:xfrm>
            <a:off x="3604618" y="1635725"/>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67" name="Text Placeholder 38">
            <a:extLst>
              <a:ext uri="{FF2B5EF4-FFF2-40B4-BE49-F238E27FC236}">
                <a16:creationId xmlns:a16="http://schemas.microsoft.com/office/drawing/2014/main" id="{7B1A3EAF-214E-44B1-B328-4E7DE6ACD233}"/>
              </a:ext>
            </a:extLst>
          </p:cNvPr>
          <p:cNvSpPr>
            <a:spLocks noGrp="1"/>
          </p:cNvSpPr>
          <p:nvPr>
            <p:ph type="body" sz="quarter" idx="29" hasCustomPrompt="1"/>
          </p:nvPr>
        </p:nvSpPr>
        <p:spPr>
          <a:xfrm>
            <a:off x="3604618" y="3454126"/>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68" name="Text Placeholder 38">
            <a:extLst>
              <a:ext uri="{FF2B5EF4-FFF2-40B4-BE49-F238E27FC236}">
                <a16:creationId xmlns:a16="http://schemas.microsoft.com/office/drawing/2014/main" id="{B9C1E0B6-7E97-4F67-8037-CDFA12C11DF3}"/>
              </a:ext>
            </a:extLst>
          </p:cNvPr>
          <p:cNvSpPr>
            <a:spLocks noGrp="1"/>
          </p:cNvSpPr>
          <p:nvPr>
            <p:ph type="body" sz="quarter" idx="30" hasCustomPrompt="1"/>
          </p:nvPr>
        </p:nvSpPr>
        <p:spPr>
          <a:xfrm>
            <a:off x="6422388" y="1635725"/>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69" name="Text Placeholder 38">
            <a:extLst>
              <a:ext uri="{FF2B5EF4-FFF2-40B4-BE49-F238E27FC236}">
                <a16:creationId xmlns:a16="http://schemas.microsoft.com/office/drawing/2014/main" id="{0F7D2F79-563E-4D3B-8D84-528A650BAF67}"/>
              </a:ext>
            </a:extLst>
          </p:cNvPr>
          <p:cNvSpPr>
            <a:spLocks noGrp="1"/>
          </p:cNvSpPr>
          <p:nvPr>
            <p:ph type="body" sz="quarter" idx="31" hasCustomPrompt="1"/>
          </p:nvPr>
        </p:nvSpPr>
        <p:spPr>
          <a:xfrm>
            <a:off x="6422388" y="3477648"/>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pic>
        <p:nvPicPr>
          <p:cNvPr id="28" name="Picture 27" descr="Logo&#10;&#10;Description automatically generated">
            <a:extLst>
              <a:ext uri="{FF2B5EF4-FFF2-40B4-BE49-F238E27FC236}">
                <a16:creationId xmlns:a16="http://schemas.microsoft.com/office/drawing/2014/main" id="{2BBAEE2C-1709-4198-BF00-18CCB62C4653}"/>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977254728"/>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fographics_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6"/>
            <a:ext cx="3659973"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Our Market Share</a:t>
            </a:r>
          </a:p>
        </p:txBody>
      </p:sp>
      <p:sp>
        <p:nvSpPr>
          <p:cNvPr id="18" name="Text Placeholder 2">
            <a:extLst>
              <a:ext uri="{FF2B5EF4-FFF2-40B4-BE49-F238E27FC236}">
                <a16:creationId xmlns:a16="http://schemas.microsoft.com/office/drawing/2014/main" id="{81BFE081-DD69-4144-B500-E41476155D03}"/>
              </a:ext>
            </a:extLst>
          </p:cNvPr>
          <p:cNvSpPr>
            <a:spLocks noGrp="1"/>
          </p:cNvSpPr>
          <p:nvPr>
            <p:ph type="body" sz="quarter" idx="29" hasCustomPrompt="1"/>
          </p:nvPr>
        </p:nvSpPr>
        <p:spPr>
          <a:xfrm>
            <a:off x="263069" y="1466048"/>
            <a:ext cx="3657600" cy="365760"/>
          </a:xfrm>
          <a:prstGeom prst="rect">
            <a:avLst/>
          </a:prstGeom>
        </p:spPr>
        <p:txBody>
          <a:bodyPr/>
          <a:lstStyle>
            <a:lvl1pPr marL="0" indent="0">
              <a:lnSpc>
                <a:spcPct val="100000"/>
              </a:lnSpc>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 GOES HERE</a:t>
            </a:r>
          </a:p>
        </p:txBody>
      </p:sp>
      <p:sp>
        <p:nvSpPr>
          <p:cNvPr id="22" name="Circle">
            <a:extLst>
              <a:ext uri="{FF2B5EF4-FFF2-40B4-BE49-F238E27FC236}">
                <a16:creationId xmlns:a16="http://schemas.microsoft.com/office/drawing/2014/main" id="{8A67B50A-F143-4112-A87A-A9C5BD93C999}"/>
              </a:ext>
            </a:extLst>
          </p:cNvPr>
          <p:cNvSpPr/>
          <p:nvPr userDrawn="1"/>
        </p:nvSpPr>
        <p:spPr>
          <a:xfrm>
            <a:off x="5060728" y="946130"/>
            <a:ext cx="1158677" cy="1158677"/>
          </a:xfrm>
          <a:prstGeom prst="ellipse">
            <a:avLst/>
          </a:prstGeom>
          <a:solidFill>
            <a:schemeClr val="accent1"/>
          </a:solidFill>
          <a:ln w="12700" cap="flat">
            <a:noFill/>
            <a:miter lim="400000"/>
          </a:ln>
          <a:effectLst/>
        </p:spPr>
        <p:txBody>
          <a:bodyPr wrap="square" lIns="34290" tIns="34290" rIns="34290" bIns="34290" numCol="1" anchor="ctr">
            <a:noAutofit/>
          </a:bodyPr>
          <a:lstStyle/>
          <a:p>
            <a:pPr algn="ctr" defTabSz="685800">
              <a:defRPr sz="2800">
                <a:latin typeface="Proxima Nova"/>
                <a:ea typeface="Proxima Nova"/>
                <a:cs typeface="Proxima Nova"/>
                <a:sym typeface="Proxima Nova"/>
              </a:defRPr>
            </a:pPr>
            <a:endParaRPr sz="1050" b="0" i="0" dirty="0">
              <a:latin typeface="Arial" panose="020B0604020202020204" pitchFamily="34" charset="0"/>
              <a:cs typeface="Arial" panose="020B0604020202020204" pitchFamily="34" charset="0"/>
            </a:endParaRPr>
          </a:p>
        </p:txBody>
      </p:sp>
      <p:sp>
        <p:nvSpPr>
          <p:cNvPr id="23" name="Circle">
            <a:extLst>
              <a:ext uri="{FF2B5EF4-FFF2-40B4-BE49-F238E27FC236}">
                <a16:creationId xmlns:a16="http://schemas.microsoft.com/office/drawing/2014/main" id="{B0E48C62-6DBC-48F3-BEA2-4DDB74576A90}"/>
              </a:ext>
            </a:extLst>
          </p:cNvPr>
          <p:cNvSpPr/>
          <p:nvPr userDrawn="1"/>
        </p:nvSpPr>
        <p:spPr>
          <a:xfrm>
            <a:off x="4827729" y="2894420"/>
            <a:ext cx="1605773" cy="1605773"/>
          </a:xfrm>
          <a:prstGeom prst="ellipse">
            <a:avLst/>
          </a:prstGeom>
          <a:solidFill>
            <a:schemeClr val="accent4"/>
          </a:solidFill>
          <a:ln w="12700" cap="flat">
            <a:noFill/>
            <a:miter lim="400000"/>
          </a:ln>
          <a:effectLst/>
        </p:spPr>
        <p:txBody>
          <a:bodyPr wrap="square" lIns="34290" tIns="34290" rIns="34290" bIns="34290" numCol="1" anchor="ctr">
            <a:noAutofit/>
          </a:bodyPr>
          <a:lstStyle/>
          <a:p>
            <a:pPr algn="ctr" defTabSz="685800">
              <a:defRPr sz="2800">
                <a:latin typeface="Proxima Nova"/>
                <a:ea typeface="Proxima Nova"/>
                <a:cs typeface="Proxima Nova"/>
                <a:sym typeface="Proxima Nova"/>
              </a:defRPr>
            </a:pPr>
            <a:endParaRPr sz="1050" b="0" i="0" dirty="0">
              <a:latin typeface="Arial" panose="020B0604020202020204" pitchFamily="34" charset="0"/>
              <a:cs typeface="Arial" panose="020B0604020202020204" pitchFamily="34" charset="0"/>
            </a:endParaRPr>
          </a:p>
        </p:txBody>
      </p:sp>
      <p:sp>
        <p:nvSpPr>
          <p:cNvPr id="24" name="Circle">
            <a:extLst>
              <a:ext uri="{FF2B5EF4-FFF2-40B4-BE49-F238E27FC236}">
                <a16:creationId xmlns:a16="http://schemas.microsoft.com/office/drawing/2014/main" id="{D14E8F28-63BD-4186-B36F-86627DB25508}"/>
              </a:ext>
            </a:extLst>
          </p:cNvPr>
          <p:cNvSpPr/>
          <p:nvPr userDrawn="1"/>
        </p:nvSpPr>
        <p:spPr>
          <a:xfrm>
            <a:off x="4183001" y="1770184"/>
            <a:ext cx="1751037" cy="1751037"/>
          </a:xfrm>
          <a:prstGeom prst="ellipse">
            <a:avLst/>
          </a:prstGeom>
          <a:solidFill>
            <a:schemeClr val="accent2">
              <a:alpha val="75000"/>
            </a:schemeClr>
          </a:solidFill>
          <a:ln w="12700" cap="flat">
            <a:noFill/>
            <a:miter lim="400000"/>
          </a:ln>
          <a:effectLst/>
        </p:spPr>
        <p:txBody>
          <a:bodyPr wrap="square" lIns="34290" tIns="34290" rIns="34290" bIns="34290" numCol="1" anchor="ctr">
            <a:noAutofit/>
          </a:bodyPr>
          <a:lstStyle/>
          <a:p>
            <a:pPr algn="ctr" defTabSz="685800">
              <a:defRPr sz="2800">
                <a:latin typeface="Proxima Nova"/>
                <a:ea typeface="Proxima Nova"/>
                <a:cs typeface="Proxima Nova"/>
                <a:sym typeface="Proxima Nova"/>
              </a:defRPr>
            </a:pPr>
            <a:endParaRPr sz="1050" b="0" i="0" dirty="0">
              <a:latin typeface="Arial" panose="020B0604020202020204" pitchFamily="34" charset="0"/>
              <a:cs typeface="Arial" panose="020B0604020202020204" pitchFamily="34" charset="0"/>
            </a:endParaRPr>
          </a:p>
        </p:txBody>
      </p:sp>
      <p:sp>
        <p:nvSpPr>
          <p:cNvPr id="28" name="Text Placeholder 26">
            <a:extLst>
              <a:ext uri="{FF2B5EF4-FFF2-40B4-BE49-F238E27FC236}">
                <a16:creationId xmlns:a16="http://schemas.microsoft.com/office/drawing/2014/main" id="{AA895298-3864-4F41-AF66-195F26870151}"/>
              </a:ext>
            </a:extLst>
          </p:cNvPr>
          <p:cNvSpPr>
            <a:spLocks noGrp="1"/>
          </p:cNvSpPr>
          <p:nvPr>
            <p:ph type="body" sz="quarter" idx="16" hasCustomPrompt="1"/>
          </p:nvPr>
        </p:nvSpPr>
        <p:spPr>
          <a:xfrm>
            <a:off x="6677260" y="1067746"/>
            <a:ext cx="2200996" cy="280988"/>
          </a:xfrm>
          <a:prstGeom prst="rect">
            <a:avLst/>
          </a:prstGeom>
        </p:spPr>
        <p:txBody>
          <a:bodyPr anchor="ctr"/>
          <a:lstStyle>
            <a:lvl1pPr marL="0" indent="0">
              <a:buNone/>
              <a:defRPr sz="1100" b="1">
                <a:solidFill>
                  <a:srgbClr val="000000"/>
                </a:solidFill>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SERVICE TITLE HERE</a:t>
            </a:r>
          </a:p>
        </p:txBody>
      </p:sp>
      <p:sp>
        <p:nvSpPr>
          <p:cNvPr id="29" name="Text Placeholder 28">
            <a:extLst>
              <a:ext uri="{FF2B5EF4-FFF2-40B4-BE49-F238E27FC236}">
                <a16:creationId xmlns:a16="http://schemas.microsoft.com/office/drawing/2014/main" id="{56D5E571-A95E-45C4-ACFB-F36F1F289FEA}"/>
              </a:ext>
            </a:extLst>
          </p:cNvPr>
          <p:cNvSpPr>
            <a:spLocks noGrp="1"/>
          </p:cNvSpPr>
          <p:nvPr>
            <p:ph type="body" sz="quarter" idx="17" hasCustomPrompt="1"/>
          </p:nvPr>
        </p:nvSpPr>
        <p:spPr>
          <a:xfrm>
            <a:off x="6677260" y="1376292"/>
            <a:ext cx="2200996" cy="640080"/>
          </a:xfrm>
          <a:prstGeom prst="rect">
            <a:avLst/>
          </a:prstGeom>
        </p:spPr>
        <p:txBody>
          <a:bodyPr/>
          <a:lstStyle>
            <a:lvl1pPr marL="0" indent="0">
              <a:lnSpc>
                <a:spcPct val="100000"/>
              </a:lnSpc>
              <a:buNone/>
              <a:defRPr sz="1000">
                <a:solidFill>
                  <a:srgbClr val="000000"/>
                </a:solidFill>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a:t>
            </a:r>
          </a:p>
        </p:txBody>
      </p:sp>
      <p:sp>
        <p:nvSpPr>
          <p:cNvPr id="31" name="Text Placeholder 26">
            <a:extLst>
              <a:ext uri="{FF2B5EF4-FFF2-40B4-BE49-F238E27FC236}">
                <a16:creationId xmlns:a16="http://schemas.microsoft.com/office/drawing/2014/main" id="{0F08BF4A-8FCC-4DE1-BCC9-16CBFAAFB217}"/>
              </a:ext>
            </a:extLst>
          </p:cNvPr>
          <p:cNvSpPr>
            <a:spLocks noGrp="1"/>
          </p:cNvSpPr>
          <p:nvPr>
            <p:ph type="body" sz="quarter" idx="18" hasCustomPrompt="1"/>
          </p:nvPr>
        </p:nvSpPr>
        <p:spPr>
          <a:xfrm>
            <a:off x="6677260" y="2150200"/>
            <a:ext cx="2200996" cy="280988"/>
          </a:xfrm>
          <a:prstGeom prst="rect">
            <a:avLst/>
          </a:prstGeom>
        </p:spPr>
        <p:txBody>
          <a:bodyPr anchor="ctr"/>
          <a:lstStyle>
            <a:lvl1pPr marL="0" indent="0">
              <a:buNone/>
              <a:defRPr sz="1100" b="1">
                <a:solidFill>
                  <a:srgbClr val="000000"/>
                </a:solidFill>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SERVICE TITLE HERE</a:t>
            </a:r>
          </a:p>
        </p:txBody>
      </p:sp>
      <p:sp>
        <p:nvSpPr>
          <p:cNvPr id="32" name="Text Placeholder 28">
            <a:extLst>
              <a:ext uri="{FF2B5EF4-FFF2-40B4-BE49-F238E27FC236}">
                <a16:creationId xmlns:a16="http://schemas.microsoft.com/office/drawing/2014/main" id="{88143E15-BA57-4869-B725-504B7B0666A3}"/>
              </a:ext>
            </a:extLst>
          </p:cNvPr>
          <p:cNvSpPr>
            <a:spLocks noGrp="1"/>
          </p:cNvSpPr>
          <p:nvPr>
            <p:ph type="body" sz="quarter" idx="19" hasCustomPrompt="1"/>
          </p:nvPr>
        </p:nvSpPr>
        <p:spPr>
          <a:xfrm>
            <a:off x="6677260" y="2458745"/>
            <a:ext cx="2200996" cy="640080"/>
          </a:xfrm>
          <a:prstGeom prst="rect">
            <a:avLst/>
          </a:prstGeom>
        </p:spPr>
        <p:txBody>
          <a:bodyPr/>
          <a:lstStyle>
            <a:lvl1pPr marL="0" indent="0">
              <a:lnSpc>
                <a:spcPct val="100000"/>
              </a:lnSpc>
              <a:buNone/>
              <a:defRPr sz="1000">
                <a:solidFill>
                  <a:srgbClr val="000000"/>
                </a:solidFill>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a:t>
            </a:r>
          </a:p>
        </p:txBody>
      </p:sp>
      <p:sp>
        <p:nvSpPr>
          <p:cNvPr id="33" name="Text Placeholder 26">
            <a:extLst>
              <a:ext uri="{FF2B5EF4-FFF2-40B4-BE49-F238E27FC236}">
                <a16:creationId xmlns:a16="http://schemas.microsoft.com/office/drawing/2014/main" id="{1A51ECCA-634F-4509-88A6-A49BE7C10A85}"/>
              </a:ext>
            </a:extLst>
          </p:cNvPr>
          <p:cNvSpPr>
            <a:spLocks noGrp="1"/>
          </p:cNvSpPr>
          <p:nvPr>
            <p:ph type="body" sz="quarter" idx="20" hasCustomPrompt="1"/>
          </p:nvPr>
        </p:nvSpPr>
        <p:spPr>
          <a:xfrm>
            <a:off x="6677260" y="3265980"/>
            <a:ext cx="2200996" cy="280988"/>
          </a:xfrm>
          <a:prstGeom prst="rect">
            <a:avLst/>
          </a:prstGeom>
        </p:spPr>
        <p:txBody>
          <a:bodyPr anchor="ctr"/>
          <a:lstStyle>
            <a:lvl1pPr marL="0" indent="0">
              <a:buNone/>
              <a:defRPr sz="1100" b="1">
                <a:solidFill>
                  <a:srgbClr val="000000"/>
                </a:solidFill>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SERVICE TITLE HERE</a:t>
            </a:r>
          </a:p>
        </p:txBody>
      </p:sp>
      <p:sp>
        <p:nvSpPr>
          <p:cNvPr id="34" name="Text Placeholder 28">
            <a:extLst>
              <a:ext uri="{FF2B5EF4-FFF2-40B4-BE49-F238E27FC236}">
                <a16:creationId xmlns:a16="http://schemas.microsoft.com/office/drawing/2014/main" id="{AB1BB660-BD26-4A8E-90DF-32A913EF631A}"/>
              </a:ext>
            </a:extLst>
          </p:cNvPr>
          <p:cNvSpPr>
            <a:spLocks noGrp="1"/>
          </p:cNvSpPr>
          <p:nvPr>
            <p:ph type="body" sz="quarter" idx="21" hasCustomPrompt="1"/>
          </p:nvPr>
        </p:nvSpPr>
        <p:spPr>
          <a:xfrm>
            <a:off x="6677260" y="3574526"/>
            <a:ext cx="2200996" cy="640080"/>
          </a:xfrm>
          <a:prstGeom prst="rect">
            <a:avLst/>
          </a:prstGeom>
        </p:spPr>
        <p:txBody>
          <a:bodyPr/>
          <a:lstStyle>
            <a:lvl1pPr marL="0" indent="0">
              <a:lnSpc>
                <a:spcPct val="100000"/>
              </a:lnSpc>
              <a:buNone/>
              <a:defRPr sz="1000">
                <a:solidFill>
                  <a:srgbClr val="000000"/>
                </a:solidFill>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a:t>
            </a:r>
          </a:p>
        </p:txBody>
      </p:sp>
      <p:sp>
        <p:nvSpPr>
          <p:cNvPr id="35" name="Text Placeholder 34">
            <a:extLst>
              <a:ext uri="{FF2B5EF4-FFF2-40B4-BE49-F238E27FC236}">
                <a16:creationId xmlns:a16="http://schemas.microsoft.com/office/drawing/2014/main" id="{5F57D02F-7B41-4250-B62B-99AA2C740679}"/>
              </a:ext>
            </a:extLst>
          </p:cNvPr>
          <p:cNvSpPr>
            <a:spLocks noGrp="1"/>
          </p:cNvSpPr>
          <p:nvPr>
            <p:ph type="body" sz="quarter" idx="22" hasCustomPrompt="1"/>
          </p:nvPr>
        </p:nvSpPr>
        <p:spPr>
          <a:xfrm>
            <a:off x="5138347" y="1362906"/>
            <a:ext cx="1003438" cy="325124"/>
          </a:xfrm>
          <a:prstGeom prst="rect">
            <a:avLst/>
          </a:prstGeom>
        </p:spPr>
        <p:txBody>
          <a:bodyPr anchor="ctr"/>
          <a:lstStyle>
            <a:lvl1pPr marL="0" indent="0" algn="ctr">
              <a:buNone/>
              <a:defRPr sz="1800" b="1">
                <a:solidFill>
                  <a:schemeClr val="bg1"/>
                </a:solidFill>
              </a:defRPr>
            </a:lvl1pPr>
            <a:lvl2pPr marL="190412" indent="0">
              <a:buNone/>
              <a:defRPr sz="1800" b="1"/>
            </a:lvl2pPr>
            <a:lvl3pPr marL="380825" indent="0">
              <a:buNone/>
              <a:defRPr sz="1800" b="1"/>
            </a:lvl3pPr>
            <a:lvl4pPr marL="571237" indent="0">
              <a:buNone/>
              <a:defRPr sz="1800" b="1"/>
            </a:lvl4pPr>
            <a:lvl5pPr marL="761649" indent="0">
              <a:buNone/>
              <a:defRPr sz="1800" b="1"/>
            </a:lvl5pPr>
          </a:lstStyle>
          <a:p>
            <a:pPr lvl="0"/>
            <a:r>
              <a:rPr lang="en-US" dirty="0"/>
              <a:t>50%</a:t>
            </a:r>
          </a:p>
        </p:txBody>
      </p:sp>
      <p:sp>
        <p:nvSpPr>
          <p:cNvPr id="36" name="Text Placeholder 34">
            <a:extLst>
              <a:ext uri="{FF2B5EF4-FFF2-40B4-BE49-F238E27FC236}">
                <a16:creationId xmlns:a16="http://schemas.microsoft.com/office/drawing/2014/main" id="{1875BF08-9090-47A6-B5E9-BC830C3645C1}"/>
              </a:ext>
            </a:extLst>
          </p:cNvPr>
          <p:cNvSpPr>
            <a:spLocks noGrp="1"/>
          </p:cNvSpPr>
          <p:nvPr>
            <p:ph type="body" sz="quarter" idx="23" hasCustomPrompt="1"/>
          </p:nvPr>
        </p:nvSpPr>
        <p:spPr>
          <a:xfrm>
            <a:off x="5128896" y="3534744"/>
            <a:ext cx="1003438" cy="325124"/>
          </a:xfrm>
          <a:prstGeom prst="rect">
            <a:avLst/>
          </a:prstGeom>
        </p:spPr>
        <p:txBody>
          <a:bodyPr anchor="ctr"/>
          <a:lstStyle>
            <a:lvl1pPr marL="0" indent="0" algn="ctr">
              <a:buNone/>
              <a:defRPr sz="1800" b="1">
                <a:solidFill>
                  <a:schemeClr val="bg1"/>
                </a:solidFill>
              </a:defRPr>
            </a:lvl1pPr>
            <a:lvl2pPr marL="190412" indent="0">
              <a:buNone/>
              <a:defRPr sz="1800" b="1"/>
            </a:lvl2pPr>
            <a:lvl3pPr marL="380825" indent="0">
              <a:buNone/>
              <a:defRPr sz="1800" b="1"/>
            </a:lvl3pPr>
            <a:lvl4pPr marL="571237" indent="0">
              <a:buNone/>
              <a:defRPr sz="1800" b="1"/>
            </a:lvl4pPr>
            <a:lvl5pPr marL="761649" indent="0">
              <a:buNone/>
              <a:defRPr sz="1800" b="1"/>
            </a:lvl5pPr>
          </a:lstStyle>
          <a:p>
            <a:pPr lvl="0"/>
            <a:r>
              <a:rPr lang="en-US" dirty="0"/>
              <a:t>70%</a:t>
            </a:r>
          </a:p>
        </p:txBody>
      </p:sp>
      <p:sp>
        <p:nvSpPr>
          <p:cNvPr id="37" name="Text Placeholder 34">
            <a:extLst>
              <a:ext uri="{FF2B5EF4-FFF2-40B4-BE49-F238E27FC236}">
                <a16:creationId xmlns:a16="http://schemas.microsoft.com/office/drawing/2014/main" id="{671EE2CE-1914-4248-B545-C66A92E2F0C0}"/>
              </a:ext>
            </a:extLst>
          </p:cNvPr>
          <p:cNvSpPr>
            <a:spLocks noGrp="1"/>
          </p:cNvSpPr>
          <p:nvPr>
            <p:ph type="body" sz="quarter" idx="24" hasCustomPrompt="1"/>
          </p:nvPr>
        </p:nvSpPr>
        <p:spPr>
          <a:xfrm>
            <a:off x="4556800" y="2483140"/>
            <a:ext cx="1003438" cy="325124"/>
          </a:xfrm>
          <a:prstGeom prst="rect">
            <a:avLst/>
          </a:prstGeom>
        </p:spPr>
        <p:txBody>
          <a:bodyPr anchor="ctr"/>
          <a:lstStyle>
            <a:lvl1pPr marL="0" indent="0" algn="ctr">
              <a:buNone/>
              <a:defRPr sz="1800" b="1">
                <a:solidFill>
                  <a:schemeClr val="bg1"/>
                </a:solidFill>
              </a:defRPr>
            </a:lvl1pPr>
            <a:lvl2pPr marL="190412" indent="0">
              <a:buNone/>
              <a:defRPr sz="1800" b="1"/>
            </a:lvl2pPr>
            <a:lvl3pPr marL="380825" indent="0">
              <a:buNone/>
              <a:defRPr sz="1800" b="1"/>
            </a:lvl3pPr>
            <a:lvl4pPr marL="571237" indent="0">
              <a:buNone/>
              <a:defRPr sz="1800" b="1"/>
            </a:lvl4pPr>
            <a:lvl5pPr marL="761649" indent="0">
              <a:buNone/>
              <a:defRPr sz="1800" b="1"/>
            </a:lvl5pPr>
          </a:lstStyle>
          <a:p>
            <a:pPr lvl="0"/>
            <a:r>
              <a:rPr lang="en-US" dirty="0"/>
              <a:t>90%</a:t>
            </a:r>
          </a:p>
        </p:txBody>
      </p:sp>
      <p:sp>
        <p:nvSpPr>
          <p:cNvPr id="39" name="Text Placeholder 28">
            <a:extLst>
              <a:ext uri="{FF2B5EF4-FFF2-40B4-BE49-F238E27FC236}">
                <a16:creationId xmlns:a16="http://schemas.microsoft.com/office/drawing/2014/main" id="{2C73AE14-AA19-44F9-87DF-AE9D39F15B70}"/>
              </a:ext>
            </a:extLst>
          </p:cNvPr>
          <p:cNvSpPr>
            <a:spLocks noGrp="1"/>
          </p:cNvSpPr>
          <p:nvPr>
            <p:ph type="body" sz="quarter" idx="34" hasCustomPrompt="1"/>
          </p:nvPr>
        </p:nvSpPr>
        <p:spPr>
          <a:xfrm>
            <a:off x="263068" y="1878689"/>
            <a:ext cx="3657600" cy="822960"/>
          </a:xfrm>
          <a:prstGeom prst="rect">
            <a:avLst/>
          </a:prstGeom>
        </p:spPr>
        <p:txBody>
          <a:bodyPr/>
          <a:lstStyle>
            <a:lvl1pPr marL="0" indent="0" algn="l">
              <a:lnSpc>
                <a:spcPct val="100000"/>
              </a:lnSpc>
              <a:buNone/>
              <a:defRPr sz="12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 like a strain of sacred music, or a noble picture.</a:t>
            </a:r>
          </a:p>
        </p:txBody>
      </p:sp>
      <p:pic>
        <p:nvPicPr>
          <p:cNvPr id="30" name="Picture 29" descr="Logo&#10;&#10;Description automatically generated">
            <a:extLst>
              <a:ext uri="{FF2B5EF4-FFF2-40B4-BE49-F238E27FC236}">
                <a16:creationId xmlns:a16="http://schemas.microsoft.com/office/drawing/2014/main" id="{2FB40F48-341A-4FA0-AD61-18D5D65826E5}"/>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902108369"/>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nfographics_2">
    <p:bg>
      <p:bgPr>
        <a:solidFill>
          <a:schemeClr val="bg1"/>
        </a:solidFill>
        <a:effectLst/>
      </p:bgPr>
    </p:bg>
    <p:spTree>
      <p:nvGrpSpPr>
        <p:cNvPr id="1" name=""/>
        <p:cNvGrpSpPr/>
        <p:nvPr/>
      </p:nvGrpSpPr>
      <p:grpSpPr>
        <a:xfrm>
          <a:off x="0" y="0"/>
          <a:ext cx="0" cy="0"/>
          <a:chOff x="0" y="0"/>
          <a:chExt cx="0" cy="0"/>
        </a:xfrm>
      </p:grpSpPr>
      <p:sp>
        <p:nvSpPr>
          <p:cNvPr id="63" name="Google Shape;3254;p320">
            <a:extLst>
              <a:ext uri="{FF2B5EF4-FFF2-40B4-BE49-F238E27FC236}">
                <a16:creationId xmlns:a16="http://schemas.microsoft.com/office/drawing/2014/main" id="{80ECBF38-0E62-43FA-94AC-C468F1A38004}"/>
              </a:ext>
            </a:extLst>
          </p:cNvPr>
          <p:cNvSpPr/>
          <p:nvPr userDrawn="1"/>
        </p:nvSpPr>
        <p:spPr>
          <a:xfrm>
            <a:off x="5448299" y="2660386"/>
            <a:ext cx="586895" cy="0"/>
          </a:xfrm>
          <a:prstGeom prst="line">
            <a:avLst/>
          </a:prstGeom>
          <a:ln w="38100">
            <a:solidFill>
              <a:schemeClr val="bg2">
                <a:lumMod val="50000"/>
              </a:schemeClr>
            </a:solidFill>
            <a:prstDash val="solid"/>
            <a:miter/>
          </a:ln>
        </p:spPr>
        <p:txBody>
          <a:bodyPr lIns="27432" tIns="27432" rIns="27432" bIns="27432"/>
          <a:lstStyle/>
          <a:p>
            <a:endParaRPr sz="675"/>
          </a:p>
        </p:txBody>
      </p:sp>
      <p:sp>
        <p:nvSpPr>
          <p:cNvPr id="62" name="Google Shape;3254;p320">
            <a:extLst>
              <a:ext uri="{FF2B5EF4-FFF2-40B4-BE49-F238E27FC236}">
                <a16:creationId xmlns:a16="http://schemas.microsoft.com/office/drawing/2014/main" id="{1F941DE8-6BDE-47FB-BDD1-4061CB0314CE}"/>
              </a:ext>
            </a:extLst>
          </p:cNvPr>
          <p:cNvSpPr/>
          <p:nvPr userDrawn="1"/>
        </p:nvSpPr>
        <p:spPr>
          <a:xfrm>
            <a:off x="5210964" y="3251201"/>
            <a:ext cx="315068" cy="341194"/>
          </a:xfrm>
          <a:prstGeom prst="line">
            <a:avLst/>
          </a:prstGeom>
          <a:ln w="38100">
            <a:solidFill>
              <a:schemeClr val="bg2">
                <a:lumMod val="50000"/>
              </a:schemeClr>
            </a:solidFill>
            <a:prstDash val="solid"/>
            <a:miter/>
          </a:ln>
        </p:spPr>
        <p:txBody>
          <a:bodyPr lIns="27432" tIns="27432" rIns="27432" bIns="27432"/>
          <a:lstStyle/>
          <a:p>
            <a:endParaRPr sz="675"/>
          </a:p>
        </p:txBody>
      </p:sp>
      <p:sp>
        <p:nvSpPr>
          <p:cNvPr id="30" name="Google Shape;3254;p320">
            <a:extLst>
              <a:ext uri="{FF2B5EF4-FFF2-40B4-BE49-F238E27FC236}">
                <a16:creationId xmlns:a16="http://schemas.microsoft.com/office/drawing/2014/main" id="{98E24B2E-9C41-4159-BC84-143F635B7878}"/>
              </a:ext>
            </a:extLst>
          </p:cNvPr>
          <p:cNvSpPr/>
          <p:nvPr userDrawn="1"/>
        </p:nvSpPr>
        <p:spPr>
          <a:xfrm flipV="1">
            <a:off x="5215035" y="1675887"/>
            <a:ext cx="293558" cy="361440"/>
          </a:xfrm>
          <a:prstGeom prst="line">
            <a:avLst/>
          </a:prstGeom>
          <a:ln w="38100">
            <a:solidFill>
              <a:schemeClr val="bg2">
                <a:lumMod val="50000"/>
              </a:schemeClr>
            </a:solidFill>
            <a:prstDash val="solid"/>
            <a:miter/>
          </a:ln>
        </p:spPr>
        <p:txBody>
          <a:bodyPr lIns="27432" tIns="27432" rIns="27432" bIns="27432"/>
          <a:lstStyle/>
          <a:p>
            <a:endParaRPr sz="675"/>
          </a:p>
        </p:txBody>
      </p:sp>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6"/>
            <a:ext cx="3659973"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Circle Graphic Slide</a:t>
            </a:r>
          </a:p>
        </p:txBody>
      </p:sp>
      <p:sp>
        <p:nvSpPr>
          <p:cNvPr id="18" name="Text Placeholder 2">
            <a:extLst>
              <a:ext uri="{FF2B5EF4-FFF2-40B4-BE49-F238E27FC236}">
                <a16:creationId xmlns:a16="http://schemas.microsoft.com/office/drawing/2014/main" id="{81BFE081-DD69-4144-B500-E41476155D03}"/>
              </a:ext>
            </a:extLst>
          </p:cNvPr>
          <p:cNvSpPr>
            <a:spLocks noGrp="1"/>
          </p:cNvSpPr>
          <p:nvPr>
            <p:ph type="body" sz="quarter" idx="29" hasCustomPrompt="1"/>
          </p:nvPr>
        </p:nvSpPr>
        <p:spPr>
          <a:xfrm>
            <a:off x="263069" y="1466048"/>
            <a:ext cx="3017520" cy="365760"/>
          </a:xfrm>
          <a:prstGeom prst="rect">
            <a:avLst/>
          </a:prstGeom>
        </p:spPr>
        <p:txBody>
          <a:bodyPr/>
          <a:lstStyle>
            <a:lvl1pPr marL="0" indent="0">
              <a:lnSpc>
                <a:spcPct val="100000"/>
              </a:lnSpc>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 GOES HERE</a:t>
            </a:r>
          </a:p>
        </p:txBody>
      </p:sp>
      <p:sp>
        <p:nvSpPr>
          <p:cNvPr id="24" name="Circle">
            <a:extLst>
              <a:ext uri="{FF2B5EF4-FFF2-40B4-BE49-F238E27FC236}">
                <a16:creationId xmlns:a16="http://schemas.microsoft.com/office/drawing/2014/main" id="{D14E8F28-63BD-4186-B36F-86627DB25508}"/>
              </a:ext>
            </a:extLst>
          </p:cNvPr>
          <p:cNvSpPr/>
          <p:nvPr userDrawn="1"/>
        </p:nvSpPr>
        <p:spPr>
          <a:xfrm>
            <a:off x="3748874" y="1770184"/>
            <a:ext cx="1751037" cy="1751037"/>
          </a:xfrm>
          <a:prstGeom prst="ellipse">
            <a:avLst/>
          </a:prstGeom>
          <a:solidFill>
            <a:schemeClr val="tx2"/>
          </a:solidFill>
          <a:ln w="12700" cap="flat">
            <a:noFill/>
            <a:miter lim="400000"/>
          </a:ln>
          <a:effectLst/>
        </p:spPr>
        <p:txBody>
          <a:bodyPr wrap="square" lIns="34290" tIns="34290" rIns="34290" bIns="34290" numCol="1" anchor="ctr">
            <a:noAutofit/>
          </a:bodyPr>
          <a:lstStyle/>
          <a:p>
            <a:pPr algn="ctr" defTabSz="685800">
              <a:defRPr sz="2800">
                <a:latin typeface="Proxima Nova"/>
                <a:ea typeface="Proxima Nova"/>
                <a:cs typeface="Proxima Nova"/>
                <a:sym typeface="Proxima Nova"/>
              </a:defRPr>
            </a:pPr>
            <a:endParaRPr sz="1050" b="0" i="0" dirty="0">
              <a:latin typeface="Arial" panose="020B0604020202020204" pitchFamily="34" charset="0"/>
              <a:cs typeface="Arial" panose="020B0604020202020204" pitchFamily="34" charset="0"/>
            </a:endParaRPr>
          </a:p>
        </p:txBody>
      </p:sp>
      <p:sp>
        <p:nvSpPr>
          <p:cNvPr id="28" name="Text Placeholder 26">
            <a:extLst>
              <a:ext uri="{FF2B5EF4-FFF2-40B4-BE49-F238E27FC236}">
                <a16:creationId xmlns:a16="http://schemas.microsoft.com/office/drawing/2014/main" id="{AA895298-3864-4F41-AF66-195F26870151}"/>
              </a:ext>
            </a:extLst>
          </p:cNvPr>
          <p:cNvSpPr>
            <a:spLocks noGrp="1"/>
          </p:cNvSpPr>
          <p:nvPr>
            <p:ph type="body" sz="quarter" idx="16" hasCustomPrompt="1"/>
          </p:nvPr>
        </p:nvSpPr>
        <p:spPr>
          <a:xfrm>
            <a:off x="6177435" y="1067746"/>
            <a:ext cx="2200996" cy="280988"/>
          </a:xfrm>
          <a:prstGeom prst="rect">
            <a:avLst/>
          </a:prstGeom>
        </p:spPr>
        <p:txBody>
          <a:bodyPr anchor="ctr"/>
          <a:lstStyle>
            <a:lvl1pPr marL="0" indent="0">
              <a:buNone/>
              <a:defRPr sz="1100" b="1">
                <a:solidFill>
                  <a:srgbClr val="000000"/>
                </a:solidFill>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SERVICE TITLE HERE</a:t>
            </a:r>
          </a:p>
        </p:txBody>
      </p:sp>
      <p:sp>
        <p:nvSpPr>
          <p:cNvPr id="29" name="Text Placeholder 28">
            <a:extLst>
              <a:ext uri="{FF2B5EF4-FFF2-40B4-BE49-F238E27FC236}">
                <a16:creationId xmlns:a16="http://schemas.microsoft.com/office/drawing/2014/main" id="{56D5E571-A95E-45C4-ACFB-F36F1F289FEA}"/>
              </a:ext>
            </a:extLst>
          </p:cNvPr>
          <p:cNvSpPr>
            <a:spLocks noGrp="1"/>
          </p:cNvSpPr>
          <p:nvPr>
            <p:ph type="body" sz="quarter" idx="17" hasCustomPrompt="1"/>
          </p:nvPr>
        </p:nvSpPr>
        <p:spPr>
          <a:xfrm>
            <a:off x="6177435" y="1376292"/>
            <a:ext cx="2200996" cy="640080"/>
          </a:xfrm>
          <a:prstGeom prst="rect">
            <a:avLst/>
          </a:prstGeom>
        </p:spPr>
        <p:txBody>
          <a:bodyPr/>
          <a:lstStyle>
            <a:lvl1pPr marL="0" indent="0">
              <a:lnSpc>
                <a:spcPct val="100000"/>
              </a:lnSpc>
              <a:buNone/>
              <a:defRPr sz="1000">
                <a:solidFill>
                  <a:srgbClr val="000000"/>
                </a:solidFill>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a:t>
            </a:r>
          </a:p>
        </p:txBody>
      </p:sp>
      <p:sp>
        <p:nvSpPr>
          <p:cNvPr id="31" name="Text Placeholder 26">
            <a:extLst>
              <a:ext uri="{FF2B5EF4-FFF2-40B4-BE49-F238E27FC236}">
                <a16:creationId xmlns:a16="http://schemas.microsoft.com/office/drawing/2014/main" id="{0F08BF4A-8FCC-4DE1-BCC9-16CBFAAFB217}"/>
              </a:ext>
            </a:extLst>
          </p:cNvPr>
          <p:cNvSpPr>
            <a:spLocks noGrp="1"/>
          </p:cNvSpPr>
          <p:nvPr>
            <p:ph type="body" sz="quarter" idx="18" hasCustomPrompt="1"/>
          </p:nvPr>
        </p:nvSpPr>
        <p:spPr>
          <a:xfrm>
            <a:off x="6677260" y="2150200"/>
            <a:ext cx="2200996" cy="280988"/>
          </a:xfrm>
          <a:prstGeom prst="rect">
            <a:avLst/>
          </a:prstGeom>
        </p:spPr>
        <p:txBody>
          <a:bodyPr anchor="ctr"/>
          <a:lstStyle>
            <a:lvl1pPr marL="0" indent="0">
              <a:buNone/>
              <a:defRPr sz="1100" b="1">
                <a:solidFill>
                  <a:srgbClr val="000000"/>
                </a:solidFill>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SERVICE TITLE HERE</a:t>
            </a:r>
          </a:p>
        </p:txBody>
      </p:sp>
      <p:sp>
        <p:nvSpPr>
          <p:cNvPr id="32" name="Text Placeholder 28">
            <a:extLst>
              <a:ext uri="{FF2B5EF4-FFF2-40B4-BE49-F238E27FC236}">
                <a16:creationId xmlns:a16="http://schemas.microsoft.com/office/drawing/2014/main" id="{88143E15-BA57-4869-B725-504B7B0666A3}"/>
              </a:ext>
            </a:extLst>
          </p:cNvPr>
          <p:cNvSpPr>
            <a:spLocks noGrp="1"/>
          </p:cNvSpPr>
          <p:nvPr>
            <p:ph type="body" sz="quarter" idx="19" hasCustomPrompt="1"/>
          </p:nvPr>
        </p:nvSpPr>
        <p:spPr>
          <a:xfrm>
            <a:off x="6677260" y="2458745"/>
            <a:ext cx="2200996" cy="640080"/>
          </a:xfrm>
          <a:prstGeom prst="rect">
            <a:avLst/>
          </a:prstGeom>
        </p:spPr>
        <p:txBody>
          <a:bodyPr/>
          <a:lstStyle>
            <a:lvl1pPr marL="0" indent="0">
              <a:lnSpc>
                <a:spcPct val="100000"/>
              </a:lnSpc>
              <a:buNone/>
              <a:defRPr sz="1000">
                <a:solidFill>
                  <a:srgbClr val="000000"/>
                </a:solidFill>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a:t>
            </a:r>
          </a:p>
        </p:txBody>
      </p:sp>
      <p:sp>
        <p:nvSpPr>
          <p:cNvPr id="33" name="Text Placeholder 26">
            <a:extLst>
              <a:ext uri="{FF2B5EF4-FFF2-40B4-BE49-F238E27FC236}">
                <a16:creationId xmlns:a16="http://schemas.microsoft.com/office/drawing/2014/main" id="{1A51ECCA-634F-4509-88A6-A49BE7C10A85}"/>
              </a:ext>
            </a:extLst>
          </p:cNvPr>
          <p:cNvSpPr>
            <a:spLocks noGrp="1"/>
          </p:cNvSpPr>
          <p:nvPr>
            <p:ph type="body" sz="quarter" idx="20" hasCustomPrompt="1"/>
          </p:nvPr>
        </p:nvSpPr>
        <p:spPr>
          <a:xfrm>
            <a:off x="6177435" y="3265980"/>
            <a:ext cx="2200996" cy="280988"/>
          </a:xfrm>
          <a:prstGeom prst="rect">
            <a:avLst/>
          </a:prstGeom>
        </p:spPr>
        <p:txBody>
          <a:bodyPr anchor="ctr"/>
          <a:lstStyle>
            <a:lvl1pPr marL="0" indent="0">
              <a:buNone/>
              <a:defRPr sz="1100" b="1">
                <a:solidFill>
                  <a:srgbClr val="000000"/>
                </a:solidFill>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SERVICE TITLE HERE</a:t>
            </a:r>
          </a:p>
        </p:txBody>
      </p:sp>
      <p:sp>
        <p:nvSpPr>
          <p:cNvPr id="34" name="Text Placeholder 28">
            <a:extLst>
              <a:ext uri="{FF2B5EF4-FFF2-40B4-BE49-F238E27FC236}">
                <a16:creationId xmlns:a16="http://schemas.microsoft.com/office/drawing/2014/main" id="{AB1BB660-BD26-4A8E-90DF-32A913EF631A}"/>
              </a:ext>
            </a:extLst>
          </p:cNvPr>
          <p:cNvSpPr>
            <a:spLocks noGrp="1"/>
          </p:cNvSpPr>
          <p:nvPr>
            <p:ph type="body" sz="quarter" idx="21" hasCustomPrompt="1"/>
          </p:nvPr>
        </p:nvSpPr>
        <p:spPr>
          <a:xfrm>
            <a:off x="6177435" y="3574526"/>
            <a:ext cx="2200996" cy="640080"/>
          </a:xfrm>
          <a:prstGeom prst="rect">
            <a:avLst/>
          </a:prstGeom>
        </p:spPr>
        <p:txBody>
          <a:bodyPr/>
          <a:lstStyle>
            <a:lvl1pPr marL="0" indent="0">
              <a:lnSpc>
                <a:spcPct val="100000"/>
              </a:lnSpc>
              <a:buNone/>
              <a:defRPr sz="1000">
                <a:solidFill>
                  <a:srgbClr val="000000"/>
                </a:solidFill>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a:t>
            </a:r>
          </a:p>
        </p:txBody>
      </p:sp>
      <p:sp>
        <p:nvSpPr>
          <p:cNvPr id="37" name="Text Placeholder 34">
            <a:extLst>
              <a:ext uri="{FF2B5EF4-FFF2-40B4-BE49-F238E27FC236}">
                <a16:creationId xmlns:a16="http://schemas.microsoft.com/office/drawing/2014/main" id="{671EE2CE-1914-4248-B545-C66A92E2F0C0}"/>
              </a:ext>
            </a:extLst>
          </p:cNvPr>
          <p:cNvSpPr>
            <a:spLocks noGrp="1"/>
          </p:cNvSpPr>
          <p:nvPr>
            <p:ph type="body" sz="quarter" idx="24" hasCustomPrompt="1"/>
          </p:nvPr>
        </p:nvSpPr>
        <p:spPr>
          <a:xfrm>
            <a:off x="3965584" y="2225040"/>
            <a:ext cx="1317616" cy="841324"/>
          </a:xfrm>
          <a:prstGeom prst="rect">
            <a:avLst/>
          </a:prstGeom>
        </p:spPr>
        <p:txBody>
          <a:bodyPr anchor="ctr"/>
          <a:lstStyle>
            <a:lvl1pPr marL="0" indent="0" algn="ctr">
              <a:buNone/>
              <a:defRPr sz="1800" b="1">
                <a:solidFill>
                  <a:schemeClr val="bg1"/>
                </a:solidFill>
              </a:defRPr>
            </a:lvl1pPr>
            <a:lvl2pPr marL="190412" indent="0">
              <a:buNone/>
              <a:defRPr sz="1800" b="1"/>
            </a:lvl2pPr>
            <a:lvl3pPr marL="380825" indent="0">
              <a:buNone/>
              <a:defRPr sz="1800" b="1"/>
            </a:lvl3pPr>
            <a:lvl4pPr marL="571237" indent="0">
              <a:buNone/>
              <a:defRPr sz="1800" b="1"/>
            </a:lvl4pPr>
            <a:lvl5pPr marL="761649" indent="0">
              <a:buNone/>
              <a:defRPr sz="1800" b="1"/>
            </a:lvl5pPr>
          </a:lstStyle>
          <a:p>
            <a:pPr lvl="0"/>
            <a:r>
              <a:rPr lang="en-US" dirty="0"/>
              <a:t>90%</a:t>
            </a:r>
            <a:br>
              <a:rPr lang="en-US" dirty="0"/>
            </a:br>
            <a:r>
              <a:rPr lang="en-US" dirty="0"/>
              <a:t>Title</a:t>
            </a:r>
          </a:p>
        </p:txBody>
      </p:sp>
      <p:sp>
        <p:nvSpPr>
          <p:cNvPr id="59" name="Text Placeholder 38">
            <a:extLst>
              <a:ext uri="{FF2B5EF4-FFF2-40B4-BE49-F238E27FC236}">
                <a16:creationId xmlns:a16="http://schemas.microsoft.com/office/drawing/2014/main" id="{DFE59AEB-DDCE-498D-BD29-B5B801204283}"/>
              </a:ext>
            </a:extLst>
          </p:cNvPr>
          <p:cNvSpPr>
            <a:spLocks noGrp="1"/>
          </p:cNvSpPr>
          <p:nvPr>
            <p:ph type="body" sz="quarter" idx="30" hasCustomPrompt="1"/>
          </p:nvPr>
        </p:nvSpPr>
        <p:spPr>
          <a:xfrm>
            <a:off x="5417998" y="1279546"/>
            <a:ext cx="502920" cy="501594"/>
          </a:xfrm>
          <a:prstGeom prst="ellipse">
            <a:avLst/>
          </a:prstGeom>
          <a:solidFill>
            <a:schemeClr val="accent1"/>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60" name="Text Placeholder 38">
            <a:extLst>
              <a:ext uri="{FF2B5EF4-FFF2-40B4-BE49-F238E27FC236}">
                <a16:creationId xmlns:a16="http://schemas.microsoft.com/office/drawing/2014/main" id="{B866EBB1-1AA9-41D5-BBA8-FC39A98B2083}"/>
              </a:ext>
            </a:extLst>
          </p:cNvPr>
          <p:cNvSpPr>
            <a:spLocks noGrp="1"/>
          </p:cNvSpPr>
          <p:nvPr>
            <p:ph type="body" sz="quarter" idx="32" hasCustomPrompt="1"/>
          </p:nvPr>
        </p:nvSpPr>
        <p:spPr>
          <a:xfrm>
            <a:off x="5417998" y="3479898"/>
            <a:ext cx="502920" cy="501594"/>
          </a:xfrm>
          <a:prstGeom prst="ellipse">
            <a:avLst/>
          </a:prstGeom>
          <a:solidFill>
            <a:schemeClr val="accent3"/>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61" name="Text Placeholder 38">
            <a:extLst>
              <a:ext uri="{FF2B5EF4-FFF2-40B4-BE49-F238E27FC236}">
                <a16:creationId xmlns:a16="http://schemas.microsoft.com/office/drawing/2014/main" id="{F9094B58-4992-4823-92A3-B22F3DFA8E8E}"/>
              </a:ext>
            </a:extLst>
          </p:cNvPr>
          <p:cNvSpPr>
            <a:spLocks noGrp="1"/>
          </p:cNvSpPr>
          <p:nvPr>
            <p:ph type="body" sz="quarter" idx="33" hasCustomPrompt="1"/>
          </p:nvPr>
        </p:nvSpPr>
        <p:spPr>
          <a:xfrm>
            <a:off x="5999593" y="2409589"/>
            <a:ext cx="502920" cy="501594"/>
          </a:xfrm>
          <a:prstGeom prst="ellipse">
            <a:avLst/>
          </a:prstGeom>
          <a:solidFill>
            <a:schemeClr val="accent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65" name="Text Placeholder 28">
            <a:extLst>
              <a:ext uri="{FF2B5EF4-FFF2-40B4-BE49-F238E27FC236}">
                <a16:creationId xmlns:a16="http://schemas.microsoft.com/office/drawing/2014/main" id="{031C6057-E39B-47E3-B083-4DB79AB3F65E}"/>
              </a:ext>
            </a:extLst>
          </p:cNvPr>
          <p:cNvSpPr>
            <a:spLocks noGrp="1"/>
          </p:cNvSpPr>
          <p:nvPr>
            <p:ph type="body" sz="quarter" idx="34" hasCustomPrompt="1"/>
          </p:nvPr>
        </p:nvSpPr>
        <p:spPr>
          <a:xfrm>
            <a:off x="263068" y="1878689"/>
            <a:ext cx="3017520" cy="822960"/>
          </a:xfrm>
          <a:prstGeom prst="rect">
            <a:avLst/>
          </a:prstGeom>
        </p:spPr>
        <p:txBody>
          <a:bodyPr/>
          <a:lstStyle>
            <a:lvl1pPr marL="0" indent="0" algn="l">
              <a:lnSpc>
                <a:spcPct val="100000"/>
              </a:lnSpc>
              <a:buNone/>
              <a:defRPr sz="12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 our thoughts like a strain of sacred music, or a noble picture.</a:t>
            </a:r>
          </a:p>
        </p:txBody>
      </p:sp>
      <p:pic>
        <p:nvPicPr>
          <p:cNvPr id="35" name="Picture 34" descr="Logo&#10;&#10;Description automatically generated">
            <a:extLst>
              <a:ext uri="{FF2B5EF4-FFF2-40B4-BE49-F238E27FC236}">
                <a16:creationId xmlns:a16="http://schemas.microsoft.com/office/drawing/2014/main" id="{6F8EA71B-D61D-48AE-9160-362F04A3AE0D}"/>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6557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5BB41B-91DA-48B0-AB25-86EE2B3A08B4}"/>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6" name="Footer Placeholder 4">
            <a:extLst>
              <a:ext uri="{FF2B5EF4-FFF2-40B4-BE49-F238E27FC236}">
                <a16:creationId xmlns:a16="http://schemas.microsoft.com/office/drawing/2014/main" id="{B9D0AAAA-6E3D-4FDB-8B60-323637D0E0B5}"/>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D7215AC5-20DC-4B26-9EEE-75D73674215C}"/>
              </a:ext>
            </a:extLst>
          </p:cNvPr>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28" name="Shape 257">
            <a:extLst>
              <a:ext uri="{FF2B5EF4-FFF2-40B4-BE49-F238E27FC236}">
                <a16:creationId xmlns:a16="http://schemas.microsoft.com/office/drawing/2014/main" id="{5D2776CF-F972-4489-8BFA-9F18982BF068}"/>
              </a:ext>
            </a:extLst>
          </p:cNvPr>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pic>
        <p:nvPicPr>
          <p:cNvPr id="29" name="Picture 28" descr="Logo&#10;&#10;Description automatically generated">
            <a:extLst>
              <a:ext uri="{FF2B5EF4-FFF2-40B4-BE49-F238E27FC236}">
                <a16:creationId xmlns:a16="http://schemas.microsoft.com/office/drawing/2014/main" id="{18D2B68B-8E35-44B4-93A2-AA6360EC21DF}"/>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grpSp>
        <p:nvGrpSpPr>
          <p:cNvPr id="30" name="Group 29">
            <a:extLst>
              <a:ext uri="{FF2B5EF4-FFF2-40B4-BE49-F238E27FC236}">
                <a16:creationId xmlns:a16="http://schemas.microsoft.com/office/drawing/2014/main" id="{A56A557D-9C5A-48E2-A639-4ADF23920C79}"/>
              </a:ext>
            </a:extLst>
          </p:cNvPr>
          <p:cNvGrpSpPr/>
          <p:nvPr userDrawn="1"/>
        </p:nvGrpSpPr>
        <p:grpSpPr>
          <a:xfrm>
            <a:off x="71948" y="4978614"/>
            <a:ext cx="503788" cy="94721"/>
            <a:chOff x="6014087" y="4646472"/>
            <a:chExt cx="503788" cy="94721"/>
          </a:xfrm>
        </p:grpSpPr>
        <p:sp>
          <p:nvSpPr>
            <p:cNvPr id="32" name="Oval 31">
              <a:extLst>
                <a:ext uri="{FF2B5EF4-FFF2-40B4-BE49-F238E27FC236}">
                  <a16:creationId xmlns:a16="http://schemas.microsoft.com/office/drawing/2014/main" id="{A01340CA-FC5D-4E4B-90A2-874AB5C481A2}"/>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34" name="Oval 33">
              <a:extLst>
                <a:ext uri="{FF2B5EF4-FFF2-40B4-BE49-F238E27FC236}">
                  <a16:creationId xmlns:a16="http://schemas.microsoft.com/office/drawing/2014/main" id="{76D649A9-87F5-4DF1-88FF-29AEB23D5F2A}"/>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69DD2AEF-3C10-4779-AEBE-1B8D1743649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79091917-4479-4350-9384-8C06AD401350}"/>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E675CDB1-B253-4466-A9CD-2AF5D3AAE976}"/>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8" name="Freeform: Shape 47">
            <a:extLst>
              <a:ext uri="{FF2B5EF4-FFF2-40B4-BE49-F238E27FC236}">
                <a16:creationId xmlns:a16="http://schemas.microsoft.com/office/drawing/2014/main" id="{504BD01E-D6E6-432E-8266-99E2F373E02D}"/>
              </a:ext>
            </a:extLst>
          </p:cNvPr>
          <p:cNvSpPr/>
          <p:nvPr userDrawn="1"/>
        </p:nvSpPr>
        <p:spPr>
          <a:xfrm>
            <a:off x="-2" y="1"/>
            <a:ext cx="4587944" cy="4892040"/>
          </a:xfrm>
          <a:custGeom>
            <a:avLst/>
            <a:gdLst>
              <a:gd name="connsiteX0" fmla="*/ 0 w 4587944"/>
              <a:gd name="connsiteY0" fmla="*/ 0 h 4846319"/>
              <a:gd name="connsiteX1" fmla="*/ 4143720 w 4587944"/>
              <a:gd name="connsiteY1" fmla="*/ 0 h 4846319"/>
              <a:gd name="connsiteX2" fmla="*/ 4209231 w 4587944"/>
              <a:gd name="connsiteY2" fmla="*/ 127910 h 4846319"/>
              <a:gd name="connsiteX3" fmla="*/ 4587944 w 4587944"/>
              <a:gd name="connsiteY3" fmla="*/ 1792917 h 4846319"/>
              <a:gd name="connsiteX4" fmla="*/ 3190366 w 4587944"/>
              <a:gd name="connsiteY4" fmla="*/ 4756418 h 4846319"/>
              <a:gd name="connsiteX5" fmla="*/ 3070143 w 4587944"/>
              <a:gd name="connsiteY5" fmla="*/ 4846319 h 4846319"/>
              <a:gd name="connsiteX6" fmla="*/ 0 w 4587944"/>
              <a:gd name="connsiteY6" fmla="*/ 4846319 h 4846319"/>
              <a:gd name="connsiteX7" fmla="*/ 0 w 4587944"/>
              <a:gd name="connsiteY7" fmla="*/ 0 h 484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7944" h="4846319">
                <a:moveTo>
                  <a:pt x="0" y="0"/>
                </a:moveTo>
                <a:lnTo>
                  <a:pt x="4143720" y="0"/>
                </a:lnTo>
                <a:lnTo>
                  <a:pt x="4209231" y="127910"/>
                </a:lnTo>
                <a:cubicBezTo>
                  <a:pt x="4451934" y="631600"/>
                  <a:pt x="4587944" y="1196375"/>
                  <a:pt x="4587944" y="1792917"/>
                </a:cubicBezTo>
                <a:cubicBezTo>
                  <a:pt x="4587944" y="2986002"/>
                  <a:pt x="4043902" y="4052018"/>
                  <a:pt x="3190366" y="4756418"/>
                </a:cubicBezTo>
                <a:lnTo>
                  <a:pt x="3070143" y="4846319"/>
                </a:lnTo>
                <a:lnTo>
                  <a:pt x="0" y="4846319"/>
                </a:lnTo>
                <a:lnTo>
                  <a:pt x="0" y="0"/>
                </a:lnTo>
                <a:close/>
              </a:path>
            </a:pathLst>
          </a:custGeom>
          <a:solidFill>
            <a:schemeClr val="tx2"/>
          </a:solidFill>
          <a:ln w="12700">
            <a:miter lim="400000"/>
          </a:ln>
        </p:spPr>
        <p:txBody>
          <a:bodyPr wrap="square" lIns="27432" tIns="27432" rIns="27432" bIns="27432" anchor="ctr">
            <a:noAutofit/>
          </a:bodyPr>
          <a:lstStyle/>
          <a:p>
            <a:pPr lvl="0"/>
            <a:endParaRPr lang="en-US" sz="675" dirty="0">
              <a:solidFill>
                <a:schemeClr val="tx1"/>
              </a:solidFill>
              <a:latin typeface="Arial" panose="020B0604020202020204" pitchFamily="34" charset="0"/>
              <a:cs typeface="Arial" panose="020B0604020202020204" pitchFamily="34" charset="0"/>
            </a:endParaRPr>
          </a:p>
        </p:txBody>
      </p:sp>
      <p:sp>
        <p:nvSpPr>
          <p:cNvPr id="21" name="Text Placeholder 3">
            <a:extLst>
              <a:ext uri="{FF2B5EF4-FFF2-40B4-BE49-F238E27FC236}">
                <a16:creationId xmlns:a16="http://schemas.microsoft.com/office/drawing/2014/main" id="{4701E1EA-212C-433E-A14E-150F06438855}"/>
              </a:ext>
            </a:extLst>
          </p:cNvPr>
          <p:cNvSpPr>
            <a:spLocks noGrp="1"/>
          </p:cNvSpPr>
          <p:nvPr>
            <p:ph type="body" sz="quarter" idx="13" hasCustomPrompt="1"/>
          </p:nvPr>
        </p:nvSpPr>
        <p:spPr>
          <a:xfrm>
            <a:off x="263070" y="1187648"/>
            <a:ext cx="4114800" cy="3119438"/>
          </a:xfrm>
          <a:prstGeom prst="rect">
            <a:avLst/>
          </a:prstGeom>
        </p:spPr>
        <p:txBody>
          <a:bodyPr/>
          <a:lstStyle>
            <a:lvl1pPr marL="0" indent="0">
              <a:lnSpc>
                <a:spcPct val="100000"/>
              </a:lnSpc>
              <a:buNone/>
              <a:defRPr sz="2600">
                <a:solidFill>
                  <a:schemeClr val="bg1"/>
                </a:solidFill>
                <a:latin typeface="Arial" panose="020B0604020202020204" pitchFamily="34" charset="0"/>
                <a:cs typeface="Arial" panose="020B0604020202020204" pitchFamily="34" charset="0"/>
              </a:defRPr>
            </a:lvl1pPr>
            <a:lvl2pPr marL="190412" indent="0">
              <a:buNone/>
              <a:defRPr sz="3225">
                <a:solidFill>
                  <a:srgbClr val="4182FF"/>
                </a:solidFill>
              </a:defRPr>
            </a:lvl2pPr>
            <a:lvl3pPr marL="380825" indent="0">
              <a:buNone/>
              <a:defRPr sz="3225">
                <a:solidFill>
                  <a:srgbClr val="4182FF"/>
                </a:solidFill>
              </a:defRPr>
            </a:lvl3pPr>
            <a:lvl4pPr marL="571237" indent="0">
              <a:buNone/>
              <a:defRPr sz="3225">
                <a:solidFill>
                  <a:srgbClr val="4182FF"/>
                </a:solidFill>
              </a:defRPr>
            </a:lvl4pPr>
            <a:lvl5pPr marL="761649" indent="0">
              <a:buNone/>
              <a:defRPr sz="3225">
                <a:solidFill>
                  <a:srgbClr val="4182FF"/>
                </a:solidFill>
              </a:defRPr>
            </a:lvl5pPr>
          </a:lstStyle>
          <a:p>
            <a:pPr lvl="0"/>
            <a:r>
              <a:rPr lang="en-US" dirty="0"/>
              <a:t>Brand</a:t>
            </a:r>
          </a:p>
          <a:p>
            <a:pPr lvl="0"/>
            <a:r>
              <a:rPr lang="en-US" dirty="0"/>
              <a:t>Covers</a:t>
            </a:r>
          </a:p>
          <a:p>
            <a:pPr lvl="0"/>
            <a:r>
              <a:rPr lang="en-US" dirty="0"/>
              <a:t>Contents</a:t>
            </a:r>
          </a:p>
          <a:p>
            <a:pPr lvl="0"/>
            <a:r>
              <a:rPr lang="en-US" dirty="0"/>
              <a:t>Teams</a:t>
            </a:r>
          </a:p>
          <a:p>
            <a:pPr lvl="0"/>
            <a:r>
              <a:rPr lang="en-US" dirty="0"/>
              <a:t>Sections</a:t>
            </a:r>
          </a:p>
          <a:p>
            <a:pPr lvl="0"/>
            <a:r>
              <a:rPr lang="en-US" dirty="0"/>
              <a:t>Transitions</a:t>
            </a:r>
          </a:p>
        </p:txBody>
      </p:sp>
      <p:sp>
        <p:nvSpPr>
          <p:cNvPr id="24" name="Title 1">
            <a:extLst>
              <a:ext uri="{FF2B5EF4-FFF2-40B4-BE49-F238E27FC236}">
                <a16:creationId xmlns:a16="http://schemas.microsoft.com/office/drawing/2014/main" id="{7290EEFE-82A4-41D7-9F35-65908F9E99E4}"/>
              </a:ext>
            </a:extLst>
          </p:cNvPr>
          <p:cNvSpPr>
            <a:spLocks noGrp="1"/>
          </p:cNvSpPr>
          <p:nvPr>
            <p:ph type="ctrTitle" hasCustomPrompt="1"/>
          </p:nvPr>
        </p:nvSpPr>
        <p:spPr>
          <a:xfrm>
            <a:off x="268954" y="258807"/>
            <a:ext cx="4206240" cy="909593"/>
          </a:xfrm>
          <a:prstGeom prst="rect">
            <a:avLst/>
          </a:prstGeom>
          <a:noFill/>
        </p:spPr>
        <p:txBody>
          <a:bodyPr wrap="square" lIns="0" rtlCol="0" anchor="t" anchorCtr="0">
            <a:noAutofit/>
          </a:bodyPr>
          <a:lstStyle>
            <a:lvl1pPr marL="0" algn="l">
              <a:lnSpc>
                <a:spcPct val="100000"/>
              </a:lnSpc>
              <a:tabLst>
                <a:tab pos="457200" algn="l"/>
              </a:tabLst>
              <a:defRPr lang="en-US" sz="2400" u="none" dirty="0">
                <a:solidFill>
                  <a:schemeClr val="bg1"/>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17" name="Picture Placeholder 16">
            <a:extLst>
              <a:ext uri="{FF2B5EF4-FFF2-40B4-BE49-F238E27FC236}">
                <a16:creationId xmlns:a16="http://schemas.microsoft.com/office/drawing/2014/main" id="{79C7B89F-DA9E-40EF-A142-216CB822FE3D}"/>
              </a:ext>
            </a:extLst>
          </p:cNvPr>
          <p:cNvSpPr>
            <a:spLocks noGrp="1"/>
          </p:cNvSpPr>
          <p:nvPr>
            <p:ph type="pic" sz="quarter" idx="14" hasCustomPrompt="1"/>
          </p:nvPr>
        </p:nvSpPr>
        <p:spPr>
          <a:xfrm>
            <a:off x="1565564" y="0"/>
            <a:ext cx="7578436" cy="4892040"/>
          </a:xfrm>
          <a:custGeom>
            <a:avLst/>
            <a:gdLst>
              <a:gd name="connsiteX0" fmla="*/ 0 w 7578436"/>
              <a:gd name="connsiteY0" fmla="*/ 0 h 4846320"/>
              <a:gd name="connsiteX1" fmla="*/ 7578436 w 7578436"/>
              <a:gd name="connsiteY1" fmla="*/ 0 h 4846320"/>
              <a:gd name="connsiteX2" fmla="*/ 7578436 w 7578436"/>
              <a:gd name="connsiteY2" fmla="*/ 4846320 h 4846320"/>
              <a:gd name="connsiteX3" fmla="*/ 1504579 w 7578436"/>
              <a:gd name="connsiteY3" fmla="*/ 4846320 h 4846320"/>
              <a:gd name="connsiteX4" fmla="*/ 1624800 w 7578436"/>
              <a:gd name="connsiteY4" fmla="*/ 4756420 h 4846320"/>
              <a:gd name="connsiteX5" fmla="*/ 3022378 w 7578436"/>
              <a:gd name="connsiteY5" fmla="*/ 1792919 h 4846320"/>
              <a:gd name="connsiteX6" fmla="*/ 2643665 w 7578436"/>
              <a:gd name="connsiteY6" fmla="*/ 127912 h 4846320"/>
              <a:gd name="connsiteX7" fmla="*/ 2578154 w 7578436"/>
              <a:gd name="connsiteY7" fmla="*/ 2 h 4846320"/>
              <a:gd name="connsiteX8" fmla="*/ 0 w 7578436"/>
              <a:gd name="connsiteY8" fmla="*/ 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78436" h="4846320">
                <a:moveTo>
                  <a:pt x="0" y="0"/>
                </a:moveTo>
                <a:lnTo>
                  <a:pt x="7578436" y="0"/>
                </a:lnTo>
                <a:lnTo>
                  <a:pt x="7578436" y="4846320"/>
                </a:lnTo>
                <a:lnTo>
                  <a:pt x="1504579" y="4846320"/>
                </a:lnTo>
                <a:lnTo>
                  <a:pt x="1624800" y="4756420"/>
                </a:lnTo>
                <a:cubicBezTo>
                  <a:pt x="2478336" y="4052020"/>
                  <a:pt x="3022378" y="2986004"/>
                  <a:pt x="3022378" y="1792919"/>
                </a:cubicBezTo>
                <a:cubicBezTo>
                  <a:pt x="3022378" y="1196377"/>
                  <a:pt x="2886368" y="631602"/>
                  <a:pt x="2643665" y="127912"/>
                </a:cubicBezTo>
                <a:lnTo>
                  <a:pt x="2578154" y="2"/>
                </a:lnTo>
                <a:lnTo>
                  <a:pt x="0" y="2"/>
                </a:lnTo>
                <a:close/>
              </a:path>
            </a:pathLst>
          </a:custGeom>
        </p:spPr>
        <p:txBody>
          <a:bodyPr wrap="square" anchor="ctr">
            <a:noAutofit/>
          </a:bodyPr>
          <a:lstStyle>
            <a:lvl1pPr marL="1946275" indent="0" algn="ctr">
              <a:buNone/>
              <a:defRPr sz="1400" b="1" spc="0" baseline="0">
                <a:solidFill>
                  <a:schemeClr val="tx2"/>
                </a:solidFill>
                <a:latin typeface="Arial" panose="020B0604020202020204" pitchFamily="34" charset="0"/>
                <a:cs typeface="Arial" panose="020B0604020202020204" pitchFamily="34" charset="0"/>
              </a:defRPr>
            </a:lvl1pPr>
          </a:lstStyle>
          <a:p>
            <a:r>
              <a:rPr lang="en-US" dirty="0"/>
              <a:t>Insert picture behind </a:t>
            </a:r>
            <a:br>
              <a:rPr lang="en-US" dirty="0"/>
            </a:br>
            <a:r>
              <a:rPr lang="en-US" dirty="0"/>
              <a:t>color overlay</a:t>
            </a:r>
          </a:p>
        </p:txBody>
      </p:sp>
    </p:spTree>
    <p:extLst>
      <p:ext uri="{BB962C8B-B14F-4D97-AF65-F5344CB8AC3E}">
        <p14:creationId xmlns:p14="http://schemas.microsoft.com/office/powerpoint/2010/main" val="4141584259"/>
      </p:ext>
    </p:extLst>
  </p:cSld>
  <p:clrMapOvr>
    <a:masterClrMapping/>
  </p:clrMapOvr>
  <p:extLst>
    <p:ext uri="{DCECCB84-F9BA-43D5-87BE-67443E8EF086}">
      <p15:sldGuideLst xmlns:p15="http://schemas.microsoft.com/office/powerpoint/2012/main">
        <p15:guide id="4" orient="horz" pos="3077"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nfographics_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8" y="258806"/>
            <a:ext cx="8631936"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Headline goes here</a:t>
            </a:r>
          </a:p>
        </p:txBody>
      </p:sp>
      <p:sp>
        <p:nvSpPr>
          <p:cNvPr id="35" name="Circle">
            <a:extLst>
              <a:ext uri="{FF2B5EF4-FFF2-40B4-BE49-F238E27FC236}">
                <a16:creationId xmlns:a16="http://schemas.microsoft.com/office/drawing/2014/main" id="{AC7E1D98-4A99-4AF9-A593-4FDABAC6F359}"/>
              </a:ext>
            </a:extLst>
          </p:cNvPr>
          <p:cNvSpPr/>
          <p:nvPr userDrawn="1"/>
        </p:nvSpPr>
        <p:spPr>
          <a:xfrm>
            <a:off x="614763" y="1512171"/>
            <a:ext cx="1582610" cy="1582610"/>
          </a:xfrm>
          <a:prstGeom prst="ellipse">
            <a:avLst/>
          </a:prstGeom>
          <a:noFill/>
          <a:ln w="254000" cap="flat">
            <a:solidFill>
              <a:schemeClr val="accent1"/>
            </a:solidFill>
            <a:prstDash val="solid"/>
            <a:miter lim="800000"/>
          </a:ln>
          <a:effectLst/>
        </p:spPr>
        <p:txBody>
          <a:bodyPr wrap="square" lIns="34290" tIns="34290" rIns="34290" bIns="34290" numCol="1" anchor="ctr">
            <a:noAutofit/>
          </a:bodyPr>
          <a:lstStyle/>
          <a:p>
            <a:pPr algn="ctr" defTabSz="685800">
              <a:defRPr sz="2800">
                <a:latin typeface="Proxima Nova"/>
                <a:ea typeface="Proxima Nova"/>
                <a:cs typeface="Proxima Nova"/>
                <a:sym typeface="Proxima Nova"/>
              </a:defRPr>
            </a:pPr>
            <a:endParaRPr sz="1050" b="0" i="0" dirty="0">
              <a:solidFill>
                <a:srgbClr val="000000"/>
              </a:solidFill>
              <a:latin typeface="Arial" panose="020B0604020202020204" pitchFamily="34" charset="0"/>
              <a:cs typeface="Arial" panose="020B0604020202020204" pitchFamily="34" charset="0"/>
            </a:endParaRPr>
          </a:p>
        </p:txBody>
      </p:sp>
      <p:sp>
        <p:nvSpPr>
          <p:cNvPr id="36" name="Circle">
            <a:extLst>
              <a:ext uri="{FF2B5EF4-FFF2-40B4-BE49-F238E27FC236}">
                <a16:creationId xmlns:a16="http://schemas.microsoft.com/office/drawing/2014/main" id="{A3F8B2B8-B946-472D-9350-E129684A2D64}"/>
              </a:ext>
            </a:extLst>
          </p:cNvPr>
          <p:cNvSpPr/>
          <p:nvPr userDrawn="1"/>
        </p:nvSpPr>
        <p:spPr>
          <a:xfrm>
            <a:off x="3787731" y="1512171"/>
            <a:ext cx="1582610" cy="1582610"/>
          </a:xfrm>
          <a:prstGeom prst="ellipse">
            <a:avLst/>
          </a:prstGeom>
          <a:noFill/>
          <a:ln w="254000" cap="flat">
            <a:solidFill>
              <a:schemeClr val="accent1"/>
            </a:solidFill>
            <a:prstDash val="solid"/>
            <a:miter lim="800000"/>
          </a:ln>
          <a:effectLst/>
        </p:spPr>
        <p:txBody>
          <a:bodyPr wrap="square" lIns="34290" tIns="34290" rIns="34290" bIns="34290" numCol="1" anchor="ctr">
            <a:noAutofit/>
          </a:bodyPr>
          <a:lstStyle/>
          <a:p>
            <a:pPr algn="ctr" defTabSz="685800">
              <a:defRPr sz="2800">
                <a:latin typeface="Proxima Nova"/>
                <a:ea typeface="Proxima Nova"/>
                <a:cs typeface="Proxima Nova"/>
                <a:sym typeface="Proxima Nova"/>
              </a:defRPr>
            </a:pPr>
            <a:endParaRPr sz="1050" b="0" i="0" dirty="0">
              <a:solidFill>
                <a:srgbClr val="000000"/>
              </a:solidFill>
              <a:latin typeface="Arial" panose="020B0604020202020204" pitchFamily="34" charset="0"/>
              <a:cs typeface="Arial" panose="020B0604020202020204" pitchFamily="34" charset="0"/>
            </a:endParaRPr>
          </a:p>
        </p:txBody>
      </p:sp>
      <p:sp>
        <p:nvSpPr>
          <p:cNvPr id="39" name="Circle">
            <a:extLst>
              <a:ext uri="{FF2B5EF4-FFF2-40B4-BE49-F238E27FC236}">
                <a16:creationId xmlns:a16="http://schemas.microsoft.com/office/drawing/2014/main" id="{B83E1292-3BF0-4ADE-9F23-DF48ABB6FD87}"/>
              </a:ext>
            </a:extLst>
          </p:cNvPr>
          <p:cNvSpPr/>
          <p:nvPr userDrawn="1"/>
        </p:nvSpPr>
        <p:spPr>
          <a:xfrm>
            <a:off x="6960699" y="1512171"/>
            <a:ext cx="1582610" cy="1582610"/>
          </a:xfrm>
          <a:prstGeom prst="ellipse">
            <a:avLst/>
          </a:prstGeom>
          <a:noFill/>
          <a:ln w="254000" cap="flat">
            <a:solidFill>
              <a:schemeClr val="accent1"/>
            </a:solidFill>
            <a:prstDash val="solid"/>
            <a:miter lim="800000"/>
          </a:ln>
          <a:effectLst/>
        </p:spPr>
        <p:txBody>
          <a:bodyPr wrap="square" lIns="34290" tIns="34290" rIns="34290" bIns="34290" numCol="1" anchor="ctr">
            <a:noAutofit/>
          </a:bodyPr>
          <a:lstStyle/>
          <a:p>
            <a:pPr algn="ctr" defTabSz="685800">
              <a:defRPr sz="2800">
                <a:latin typeface="Proxima Nova"/>
                <a:ea typeface="Proxima Nova"/>
                <a:cs typeface="Proxima Nova"/>
                <a:sym typeface="Proxima Nova"/>
              </a:defRPr>
            </a:pPr>
            <a:endParaRPr sz="1050" b="0" i="0" dirty="0">
              <a:solidFill>
                <a:srgbClr val="000000"/>
              </a:solidFill>
              <a:latin typeface="Arial" panose="020B0604020202020204" pitchFamily="34" charset="0"/>
              <a:cs typeface="Arial" panose="020B0604020202020204" pitchFamily="34" charset="0"/>
            </a:endParaRPr>
          </a:p>
        </p:txBody>
      </p:sp>
      <p:sp>
        <p:nvSpPr>
          <p:cNvPr id="42" name="Text Placeholder 20">
            <a:extLst>
              <a:ext uri="{FF2B5EF4-FFF2-40B4-BE49-F238E27FC236}">
                <a16:creationId xmlns:a16="http://schemas.microsoft.com/office/drawing/2014/main" id="{58122F7E-5B5C-44BC-AB21-0AC9FC68CD62}"/>
              </a:ext>
            </a:extLst>
          </p:cNvPr>
          <p:cNvSpPr>
            <a:spLocks noGrp="1"/>
          </p:cNvSpPr>
          <p:nvPr>
            <p:ph type="body" sz="quarter" idx="15" hasCustomPrompt="1"/>
          </p:nvPr>
        </p:nvSpPr>
        <p:spPr>
          <a:xfrm>
            <a:off x="768515" y="2171912"/>
            <a:ext cx="1275106" cy="263128"/>
          </a:xfrm>
          <a:prstGeom prst="rect">
            <a:avLst/>
          </a:prstGeom>
        </p:spPr>
        <p:txBody>
          <a:bodyPr anchor="ctr"/>
          <a:lstStyle>
            <a:lvl1pPr marL="0" indent="0" algn="ctr">
              <a:buNone/>
              <a:defRPr sz="1400" b="1">
                <a:solidFill>
                  <a:srgbClr val="000000"/>
                </a:solidFill>
                <a:latin typeface="Arial" panose="020B0604020202020204" pitchFamily="34" charset="0"/>
                <a:cs typeface="Arial" panose="020B0604020202020204" pitchFamily="34" charset="0"/>
              </a:defRPr>
            </a:lvl1pPr>
            <a:lvl2pPr marL="190412" indent="0" algn="ctr">
              <a:buNone/>
              <a:defRPr sz="1350" b="1"/>
            </a:lvl2pPr>
            <a:lvl3pPr marL="380825" indent="0" algn="ctr">
              <a:buNone/>
              <a:defRPr sz="1350" b="1"/>
            </a:lvl3pPr>
            <a:lvl4pPr marL="571237" indent="0" algn="ctr">
              <a:buNone/>
              <a:defRPr sz="1350" b="1"/>
            </a:lvl4pPr>
            <a:lvl5pPr marL="761649" indent="0" algn="ctr">
              <a:buNone/>
              <a:defRPr sz="1350" b="1"/>
            </a:lvl5pPr>
          </a:lstStyle>
          <a:p>
            <a:pPr lvl="0"/>
            <a:r>
              <a:rPr lang="en-US" dirty="0"/>
              <a:t>Topic</a:t>
            </a:r>
          </a:p>
        </p:txBody>
      </p:sp>
      <p:sp>
        <p:nvSpPr>
          <p:cNvPr id="43" name="Text Placeholder 20">
            <a:extLst>
              <a:ext uri="{FF2B5EF4-FFF2-40B4-BE49-F238E27FC236}">
                <a16:creationId xmlns:a16="http://schemas.microsoft.com/office/drawing/2014/main" id="{AE0576D2-8C37-43B0-A4F0-3E326AAB3B23}"/>
              </a:ext>
            </a:extLst>
          </p:cNvPr>
          <p:cNvSpPr>
            <a:spLocks noGrp="1"/>
          </p:cNvSpPr>
          <p:nvPr>
            <p:ph type="body" sz="quarter" idx="16" hasCustomPrompt="1"/>
          </p:nvPr>
        </p:nvSpPr>
        <p:spPr>
          <a:xfrm>
            <a:off x="3941483" y="2171912"/>
            <a:ext cx="1275106" cy="263128"/>
          </a:xfrm>
          <a:prstGeom prst="rect">
            <a:avLst/>
          </a:prstGeom>
        </p:spPr>
        <p:txBody>
          <a:bodyPr anchor="ctr"/>
          <a:lstStyle>
            <a:lvl1pPr marL="0" indent="0" algn="ctr">
              <a:buNone/>
              <a:defRPr sz="1400" b="1">
                <a:solidFill>
                  <a:srgbClr val="000000"/>
                </a:solidFill>
                <a:latin typeface="Arial" panose="020B0604020202020204" pitchFamily="34" charset="0"/>
                <a:cs typeface="Arial" panose="020B0604020202020204" pitchFamily="34" charset="0"/>
              </a:defRPr>
            </a:lvl1pPr>
            <a:lvl2pPr marL="190412" indent="0" algn="ctr">
              <a:buNone/>
              <a:defRPr sz="1350" b="1"/>
            </a:lvl2pPr>
            <a:lvl3pPr marL="380825" indent="0" algn="ctr">
              <a:buNone/>
              <a:defRPr sz="1350" b="1"/>
            </a:lvl3pPr>
            <a:lvl4pPr marL="571237" indent="0" algn="ctr">
              <a:buNone/>
              <a:defRPr sz="1350" b="1"/>
            </a:lvl4pPr>
            <a:lvl5pPr marL="761649" indent="0" algn="ctr">
              <a:buNone/>
              <a:defRPr sz="1350" b="1"/>
            </a:lvl5pPr>
          </a:lstStyle>
          <a:p>
            <a:pPr lvl="0"/>
            <a:r>
              <a:rPr lang="en-US" dirty="0"/>
              <a:t>Topic</a:t>
            </a:r>
          </a:p>
        </p:txBody>
      </p:sp>
      <p:sp>
        <p:nvSpPr>
          <p:cNvPr id="44" name="Text Placeholder 20">
            <a:extLst>
              <a:ext uri="{FF2B5EF4-FFF2-40B4-BE49-F238E27FC236}">
                <a16:creationId xmlns:a16="http://schemas.microsoft.com/office/drawing/2014/main" id="{5306A114-D826-42C2-B241-C02BAA8D0B09}"/>
              </a:ext>
            </a:extLst>
          </p:cNvPr>
          <p:cNvSpPr>
            <a:spLocks noGrp="1"/>
          </p:cNvSpPr>
          <p:nvPr>
            <p:ph type="body" sz="quarter" idx="17" hasCustomPrompt="1"/>
          </p:nvPr>
        </p:nvSpPr>
        <p:spPr>
          <a:xfrm>
            <a:off x="7114451" y="2171912"/>
            <a:ext cx="1275106" cy="263128"/>
          </a:xfrm>
          <a:prstGeom prst="rect">
            <a:avLst/>
          </a:prstGeom>
        </p:spPr>
        <p:txBody>
          <a:bodyPr anchor="ctr"/>
          <a:lstStyle>
            <a:lvl1pPr marL="0" indent="0" algn="ctr">
              <a:buNone/>
              <a:defRPr sz="1400" b="1">
                <a:solidFill>
                  <a:srgbClr val="000000"/>
                </a:solidFill>
                <a:latin typeface="Arial" panose="020B0604020202020204" pitchFamily="34" charset="0"/>
                <a:cs typeface="Arial" panose="020B0604020202020204" pitchFamily="34" charset="0"/>
              </a:defRPr>
            </a:lvl1pPr>
            <a:lvl2pPr marL="190412" indent="0" algn="ctr">
              <a:buNone/>
              <a:defRPr sz="1350" b="1"/>
            </a:lvl2pPr>
            <a:lvl3pPr marL="380825" indent="0" algn="ctr">
              <a:buNone/>
              <a:defRPr sz="1350" b="1"/>
            </a:lvl3pPr>
            <a:lvl4pPr marL="571237" indent="0" algn="ctr">
              <a:buNone/>
              <a:defRPr sz="1350" b="1"/>
            </a:lvl4pPr>
            <a:lvl5pPr marL="761649" indent="0" algn="ctr">
              <a:buNone/>
              <a:defRPr sz="1350" b="1"/>
            </a:lvl5pPr>
          </a:lstStyle>
          <a:p>
            <a:pPr lvl="0"/>
            <a:r>
              <a:rPr lang="en-US" dirty="0"/>
              <a:t>Topic</a:t>
            </a:r>
          </a:p>
        </p:txBody>
      </p:sp>
      <p:sp>
        <p:nvSpPr>
          <p:cNvPr id="54" name="Text Placeholder 26">
            <a:extLst>
              <a:ext uri="{FF2B5EF4-FFF2-40B4-BE49-F238E27FC236}">
                <a16:creationId xmlns:a16="http://schemas.microsoft.com/office/drawing/2014/main" id="{588B5580-5773-4990-8DA7-898F129D3465}"/>
              </a:ext>
            </a:extLst>
          </p:cNvPr>
          <p:cNvSpPr>
            <a:spLocks noGrp="1"/>
          </p:cNvSpPr>
          <p:nvPr>
            <p:ph type="body" sz="quarter" idx="18" hasCustomPrompt="1"/>
          </p:nvPr>
        </p:nvSpPr>
        <p:spPr>
          <a:xfrm>
            <a:off x="263068" y="3449262"/>
            <a:ext cx="2286000" cy="274320"/>
          </a:xfrm>
          <a:prstGeom prst="rect">
            <a:avLst/>
          </a:prstGeom>
        </p:spPr>
        <p:txBody>
          <a:bodyPr anchor="ctr"/>
          <a:lstStyle>
            <a:lvl1pPr marL="0" indent="0" algn="ctr">
              <a:buNone/>
              <a:defRPr sz="10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HEADLINE GOES HERE</a:t>
            </a:r>
          </a:p>
        </p:txBody>
      </p:sp>
      <p:sp>
        <p:nvSpPr>
          <p:cNvPr id="55" name="Text Placeholder 28">
            <a:extLst>
              <a:ext uri="{FF2B5EF4-FFF2-40B4-BE49-F238E27FC236}">
                <a16:creationId xmlns:a16="http://schemas.microsoft.com/office/drawing/2014/main" id="{FF4113EC-438D-493C-AF88-AB3F7B9A946B}"/>
              </a:ext>
            </a:extLst>
          </p:cNvPr>
          <p:cNvSpPr>
            <a:spLocks noGrp="1"/>
          </p:cNvSpPr>
          <p:nvPr>
            <p:ph type="body" sz="quarter" idx="19" hasCustomPrompt="1"/>
          </p:nvPr>
        </p:nvSpPr>
        <p:spPr>
          <a:xfrm>
            <a:off x="263068" y="3768154"/>
            <a:ext cx="2286000" cy="548640"/>
          </a:xfrm>
          <a:prstGeom prst="rect">
            <a:avLst/>
          </a:prstGeom>
        </p:spPr>
        <p:txBody>
          <a:bodyPr/>
          <a:lstStyle>
            <a:lvl1pPr marL="0" indent="0" algn="ctr">
              <a:lnSpc>
                <a:spcPct val="100000"/>
              </a:lnSpc>
              <a:buNone/>
              <a:defRPr sz="9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56" name="Text Placeholder 26">
            <a:extLst>
              <a:ext uri="{FF2B5EF4-FFF2-40B4-BE49-F238E27FC236}">
                <a16:creationId xmlns:a16="http://schemas.microsoft.com/office/drawing/2014/main" id="{96DE2947-C6FF-447B-9768-674A6F8F8928}"/>
              </a:ext>
            </a:extLst>
          </p:cNvPr>
          <p:cNvSpPr>
            <a:spLocks noGrp="1"/>
          </p:cNvSpPr>
          <p:nvPr>
            <p:ph type="body" sz="quarter" idx="20" hasCustomPrompt="1"/>
          </p:nvPr>
        </p:nvSpPr>
        <p:spPr>
          <a:xfrm>
            <a:off x="3436036" y="3449262"/>
            <a:ext cx="2286000" cy="274320"/>
          </a:xfrm>
          <a:prstGeom prst="rect">
            <a:avLst/>
          </a:prstGeom>
        </p:spPr>
        <p:txBody>
          <a:bodyPr anchor="ctr"/>
          <a:lstStyle>
            <a:lvl1pPr marL="0" indent="0" algn="ctr">
              <a:buNone/>
              <a:defRPr sz="10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HEADLINE GOES HERE</a:t>
            </a:r>
          </a:p>
        </p:txBody>
      </p:sp>
      <p:sp>
        <p:nvSpPr>
          <p:cNvPr id="57" name="Text Placeholder 28">
            <a:extLst>
              <a:ext uri="{FF2B5EF4-FFF2-40B4-BE49-F238E27FC236}">
                <a16:creationId xmlns:a16="http://schemas.microsoft.com/office/drawing/2014/main" id="{8DC749A0-1C32-418B-8C11-7699F42BA7F7}"/>
              </a:ext>
            </a:extLst>
          </p:cNvPr>
          <p:cNvSpPr>
            <a:spLocks noGrp="1"/>
          </p:cNvSpPr>
          <p:nvPr>
            <p:ph type="body" sz="quarter" idx="21" hasCustomPrompt="1"/>
          </p:nvPr>
        </p:nvSpPr>
        <p:spPr>
          <a:xfrm>
            <a:off x="3436036" y="3768154"/>
            <a:ext cx="2286000" cy="548640"/>
          </a:xfrm>
          <a:prstGeom prst="rect">
            <a:avLst/>
          </a:prstGeom>
        </p:spPr>
        <p:txBody>
          <a:bodyPr/>
          <a:lstStyle>
            <a:lvl1pPr marL="0" indent="0" algn="ctr">
              <a:lnSpc>
                <a:spcPct val="100000"/>
              </a:lnSpc>
              <a:buNone/>
              <a:defRPr sz="9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58" name="Text Placeholder 26">
            <a:extLst>
              <a:ext uri="{FF2B5EF4-FFF2-40B4-BE49-F238E27FC236}">
                <a16:creationId xmlns:a16="http://schemas.microsoft.com/office/drawing/2014/main" id="{91D4591F-44CD-4602-B406-A627703AAA39}"/>
              </a:ext>
            </a:extLst>
          </p:cNvPr>
          <p:cNvSpPr>
            <a:spLocks noGrp="1"/>
          </p:cNvSpPr>
          <p:nvPr>
            <p:ph type="body" sz="quarter" idx="22" hasCustomPrompt="1"/>
          </p:nvPr>
        </p:nvSpPr>
        <p:spPr>
          <a:xfrm>
            <a:off x="6609004" y="3449262"/>
            <a:ext cx="2286000" cy="274320"/>
          </a:xfrm>
          <a:prstGeom prst="rect">
            <a:avLst/>
          </a:prstGeom>
        </p:spPr>
        <p:txBody>
          <a:bodyPr anchor="ctr"/>
          <a:lstStyle>
            <a:lvl1pPr marL="0" indent="0" algn="ctr">
              <a:buNone/>
              <a:defRPr sz="10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HEADLINE GOES HERE</a:t>
            </a:r>
          </a:p>
        </p:txBody>
      </p:sp>
      <p:sp>
        <p:nvSpPr>
          <p:cNvPr id="64" name="Text Placeholder 28">
            <a:extLst>
              <a:ext uri="{FF2B5EF4-FFF2-40B4-BE49-F238E27FC236}">
                <a16:creationId xmlns:a16="http://schemas.microsoft.com/office/drawing/2014/main" id="{C49EC390-ECE4-400E-9CC9-2BCEAE0B96A6}"/>
              </a:ext>
            </a:extLst>
          </p:cNvPr>
          <p:cNvSpPr>
            <a:spLocks noGrp="1"/>
          </p:cNvSpPr>
          <p:nvPr>
            <p:ph type="body" sz="quarter" idx="23" hasCustomPrompt="1"/>
          </p:nvPr>
        </p:nvSpPr>
        <p:spPr>
          <a:xfrm>
            <a:off x="6609004" y="3768154"/>
            <a:ext cx="2286000" cy="548640"/>
          </a:xfrm>
          <a:prstGeom prst="rect">
            <a:avLst/>
          </a:prstGeom>
        </p:spPr>
        <p:txBody>
          <a:bodyPr/>
          <a:lstStyle>
            <a:lvl1pPr marL="0" indent="0" algn="ctr">
              <a:lnSpc>
                <a:spcPct val="100000"/>
              </a:lnSpc>
              <a:buNone/>
              <a:defRPr sz="9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65" name="Google Shape;3254;p320">
            <a:extLst>
              <a:ext uri="{FF2B5EF4-FFF2-40B4-BE49-F238E27FC236}">
                <a16:creationId xmlns:a16="http://schemas.microsoft.com/office/drawing/2014/main" id="{081DC004-BF4B-4DC2-A449-DF353A2018B6}"/>
              </a:ext>
            </a:extLst>
          </p:cNvPr>
          <p:cNvSpPr/>
          <p:nvPr userDrawn="1"/>
        </p:nvSpPr>
        <p:spPr>
          <a:xfrm>
            <a:off x="5490210" y="2347290"/>
            <a:ext cx="1354455" cy="1905"/>
          </a:xfrm>
          <a:prstGeom prst="line">
            <a:avLst/>
          </a:prstGeom>
          <a:ln w="76200">
            <a:solidFill>
              <a:schemeClr val="bg2">
                <a:lumMod val="50000"/>
              </a:schemeClr>
            </a:solidFill>
            <a:prstDash val="sysDot"/>
            <a:miter/>
          </a:ln>
        </p:spPr>
        <p:txBody>
          <a:bodyPr lIns="27432" tIns="27432" rIns="27432" bIns="27432"/>
          <a:lstStyle/>
          <a:p>
            <a:endParaRPr sz="675">
              <a:solidFill>
                <a:srgbClr val="000000"/>
              </a:solidFill>
              <a:latin typeface="Arial" panose="020B0604020202020204" pitchFamily="34" charset="0"/>
              <a:cs typeface="Arial" panose="020B0604020202020204" pitchFamily="34" charset="0"/>
            </a:endParaRPr>
          </a:p>
        </p:txBody>
      </p:sp>
      <p:sp>
        <p:nvSpPr>
          <p:cNvPr id="66" name="Google Shape;3254;p320">
            <a:extLst>
              <a:ext uri="{FF2B5EF4-FFF2-40B4-BE49-F238E27FC236}">
                <a16:creationId xmlns:a16="http://schemas.microsoft.com/office/drawing/2014/main" id="{3CAC82B0-0DC5-43E0-BF32-00D19BA96AFD}"/>
              </a:ext>
            </a:extLst>
          </p:cNvPr>
          <p:cNvSpPr/>
          <p:nvPr userDrawn="1"/>
        </p:nvSpPr>
        <p:spPr>
          <a:xfrm>
            <a:off x="2315324" y="2347290"/>
            <a:ext cx="1354455" cy="1905"/>
          </a:xfrm>
          <a:prstGeom prst="line">
            <a:avLst/>
          </a:prstGeom>
          <a:ln w="76200">
            <a:solidFill>
              <a:schemeClr val="bg2">
                <a:lumMod val="50000"/>
              </a:schemeClr>
            </a:solidFill>
            <a:prstDash val="sysDot"/>
            <a:miter/>
          </a:ln>
        </p:spPr>
        <p:txBody>
          <a:bodyPr lIns="27432" tIns="27432" rIns="27432" bIns="27432"/>
          <a:lstStyle/>
          <a:p>
            <a:endParaRPr sz="675">
              <a:solidFill>
                <a:srgbClr val="000000"/>
              </a:solidFill>
              <a:latin typeface="Arial" panose="020B0604020202020204" pitchFamily="34" charset="0"/>
              <a:cs typeface="Arial" panose="020B0604020202020204" pitchFamily="34" charset="0"/>
            </a:endParaRPr>
          </a:p>
        </p:txBody>
      </p:sp>
      <p:pic>
        <p:nvPicPr>
          <p:cNvPr id="29" name="Picture 28" descr="Logo&#10;&#10;Description automatically generated">
            <a:extLst>
              <a:ext uri="{FF2B5EF4-FFF2-40B4-BE49-F238E27FC236}">
                <a16:creationId xmlns:a16="http://schemas.microsoft.com/office/drawing/2014/main" id="{E9C781D3-0C90-41B7-8008-45CEF194AEDF}"/>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375798517"/>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nfographics_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6"/>
            <a:ext cx="3659973"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Our Services List</a:t>
            </a:r>
          </a:p>
        </p:txBody>
      </p:sp>
      <p:sp>
        <p:nvSpPr>
          <p:cNvPr id="39" name="Text Placeholder 3">
            <a:extLst>
              <a:ext uri="{FF2B5EF4-FFF2-40B4-BE49-F238E27FC236}">
                <a16:creationId xmlns:a16="http://schemas.microsoft.com/office/drawing/2014/main" id="{28D36D96-949E-4A27-A19B-E9C0B302ECA3}"/>
              </a:ext>
            </a:extLst>
          </p:cNvPr>
          <p:cNvSpPr>
            <a:spLocks noGrp="1"/>
          </p:cNvSpPr>
          <p:nvPr>
            <p:ph type="body" sz="quarter" idx="15" hasCustomPrompt="1"/>
          </p:nvPr>
        </p:nvSpPr>
        <p:spPr>
          <a:xfrm>
            <a:off x="5868510" y="866821"/>
            <a:ext cx="3030337" cy="274320"/>
          </a:xfrm>
          <a:prstGeom prst="rect">
            <a:avLst/>
          </a:prstGeom>
        </p:spPr>
        <p:txBody>
          <a:bodyPr anchor="ctr"/>
          <a:lstStyle>
            <a:lvl1pPr marL="0" indent="0">
              <a:buNone/>
              <a:defRPr sz="1100" b="1">
                <a:solidFill>
                  <a:srgbClr val="000000"/>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SERVICE TITLE HERE</a:t>
            </a:r>
          </a:p>
        </p:txBody>
      </p:sp>
      <p:sp>
        <p:nvSpPr>
          <p:cNvPr id="40" name="Text Placeholder 30">
            <a:extLst>
              <a:ext uri="{FF2B5EF4-FFF2-40B4-BE49-F238E27FC236}">
                <a16:creationId xmlns:a16="http://schemas.microsoft.com/office/drawing/2014/main" id="{C394E754-CB75-45F5-9FA8-FB5E89C9DDE4}"/>
              </a:ext>
            </a:extLst>
          </p:cNvPr>
          <p:cNvSpPr>
            <a:spLocks noGrp="1"/>
          </p:cNvSpPr>
          <p:nvPr>
            <p:ph type="body" sz="quarter" idx="16" hasCustomPrompt="1"/>
          </p:nvPr>
        </p:nvSpPr>
        <p:spPr>
          <a:xfrm>
            <a:off x="5868510" y="1144951"/>
            <a:ext cx="3030337" cy="822960"/>
          </a:xfrm>
          <a:prstGeom prst="rect">
            <a:avLst/>
          </a:prstGeom>
        </p:spPr>
        <p:txBody>
          <a:bodyPr/>
          <a:lstStyle>
            <a:lvl1pPr marL="0" indent="0">
              <a:buNone/>
              <a:defRPr sz="800">
                <a:solidFill>
                  <a:srgbClr val="000000"/>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a:t>
            </a:r>
          </a:p>
        </p:txBody>
      </p:sp>
      <p:sp>
        <p:nvSpPr>
          <p:cNvPr id="41" name="Text Placeholder 30">
            <a:extLst>
              <a:ext uri="{FF2B5EF4-FFF2-40B4-BE49-F238E27FC236}">
                <a16:creationId xmlns:a16="http://schemas.microsoft.com/office/drawing/2014/main" id="{6C6868B7-1085-444E-A0BF-4ED7DB7B840E}"/>
              </a:ext>
            </a:extLst>
          </p:cNvPr>
          <p:cNvSpPr>
            <a:spLocks noGrp="1"/>
          </p:cNvSpPr>
          <p:nvPr>
            <p:ph type="body" sz="quarter" idx="17" hasCustomPrompt="1"/>
          </p:nvPr>
        </p:nvSpPr>
        <p:spPr>
          <a:xfrm>
            <a:off x="5868510" y="2485760"/>
            <a:ext cx="3030337" cy="822960"/>
          </a:xfrm>
          <a:prstGeom prst="rect">
            <a:avLst/>
          </a:prstGeom>
        </p:spPr>
        <p:txBody>
          <a:bodyPr/>
          <a:lstStyle>
            <a:lvl1pPr marL="0" indent="0">
              <a:buNone/>
              <a:defRPr sz="800">
                <a:solidFill>
                  <a:srgbClr val="000000"/>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43" name="Text Placeholder 30">
            <a:extLst>
              <a:ext uri="{FF2B5EF4-FFF2-40B4-BE49-F238E27FC236}">
                <a16:creationId xmlns:a16="http://schemas.microsoft.com/office/drawing/2014/main" id="{88419011-2340-4F13-8F27-6CE766AB5FB6}"/>
              </a:ext>
            </a:extLst>
          </p:cNvPr>
          <p:cNvSpPr>
            <a:spLocks noGrp="1"/>
          </p:cNvSpPr>
          <p:nvPr>
            <p:ph type="body" sz="quarter" idx="19" hasCustomPrompt="1"/>
          </p:nvPr>
        </p:nvSpPr>
        <p:spPr>
          <a:xfrm>
            <a:off x="5868510" y="3836196"/>
            <a:ext cx="3030337" cy="822960"/>
          </a:xfrm>
          <a:prstGeom prst="rect">
            <a:avLst/>
          </a:prstGeom>
        </p:spPr>
        <p:txBody>
          <a:bodyPr/>
          <a:lstStyle>
            <a:lvl1pPr marL="0" indent="0">
              <a:buNone/>
              <a:defRPr sz="800">
                <a:solidFill>
                  <a:srgbClr val="000000"/>
                </a:solidFill>
              </a:defRPr>
            </a:lvl1pPr>
            <a:lvl2pPr marL="190412" indent="0">
              <a:buNone/>
              <a:defRPr/>
            </a:lvl2pPr>
            <a:lvl3pPr marL="380825" indent="0">
              <a:buNone/>
              <a:defRPr/>
            </a:lvl3pPr>
            <a:lvl4pPr marL="571237" indent="0">
              <a:buNone/>
              <a:defRPr/>
            </a:lvl4pPr>
            <a:lvl5pPr marL="761649" indent="0">
              <a:buNone/>
              <a:defRPr/>
            </a:lvl5pPr>
          </a:lstStyle>
          <a:p>
            <a:r>
              <a:rPr lang="en-US" dirty="0"/>
              <a:t>A peep at some distant orb has power to raise and purify our thoughts like a strain of sacred music.</a:t>
            </a:r>
          </a:p>
        </p:txBody>
      </p:sp>
      <p:sp>
        <p:nvSpPr>
          <p:cNvPr id="54" name="Text Placeholder 3">
            <a:extLst>
              <a:ext uri="{FF2B5EF4-FFF2-40B4-BE49-F238E27FC236}">
                <a16:creationId xmlns:a16="http://schemas.microsoft.com/office/drawing/2014/main" id="{B5637BEE-00BC-4711-ADD5-39F9A77833D8}"/>
              </a:ext>
            </a:extLst>
          </p:cNvPr>
          <p:cNvSpPr>
            <a:spLocks noGrp="1"/>
          </p:cNvSpPr>
          <p:nvPr>
            <p:ph type="body" sz="quarter" idx="21" hasCustomPrompt="1"/>
          </p:nvPr>
        </p:nvSpPr>
        <p:spPr>
          <a:xfrm>
            <a:off x="5868510" y="3560248"/>
            <a:ext cx="3030337" cy="274320"/>
          </a:xfrm>
          <a:prstGeom prst="rect">
            <a:avLst/>
          </a:prstGeom>
        </p:spPr>
        <p:txBody>
          <a:bodyPr anchor="ctr"/>
          <a:lstStyle>
            <a:lvl1pPr marL="0" indent="0">
              <a:buNone/>
              <a:defRPr sz="1100" b="1">
                <a:solidFill>
                  <a:srgbClr val="000000"/>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SERVICE TITLE HERE</a:t>
            </a:r>
          </a:p>
        </p:txBody>
      </p:sp>
      <p:sp>
        <p:nvSpPr>
          <p:cNvPr id="55" name="Text Placeholder 3">
            <a:extLst>
              <a:ext uri="{FF2B5EF4-FFF2-40B4-BE49-F238E27FC236}">
                <a16:creationId xmlns:a16="http://schemas.microsoft.com/office/drawing/2014/main" id="{CB531112-ABDD-45C9-A1B0-827613F6C4DE}"/>
              </a:ext>
            </a:extLst>
          </p:cNvPr>
          <p:cNvSpPr>
            <a:spLocks noGrp="1"/>
          </p:cNvSpPr>
          <p:nvPr>
            <p:ph type="body" sz="quarter" idx="22" hasCustomPrompt="1"/>
          </p:nvPr>
        </p:nvSpPr>
        <p:spPr>
          <a:xfrm>
            <a:off x="5868510" y="2208357"/>
            <a:ext cx="3030337" cy="274320"/>
          </a:xfrm>
          <a:prstGeom prst="rect">
            <a:avLst/>
          </a:prstGeom>
        </p:spPr>
        <p:txBody>
          <a:bodyPr anchor="ctr"/>
          <a:lstStyle>
            <a:lvl1pPr marL="0" indent="0">
              <a:buNone/>
              <a:defRPr sz="1100" b="1">
                <a:solidFill>
                  <a:srgbClr val="000000"/>
                </a:solidFill>
              </a:defRPr>
            </a:lvl1pPr>
            <a:lvl2pPr marL="190412" indent="0">
              <a:buNone/>
              <a:defRPr sz="1125" b="1"/>
            </a:lvl2pPr>
            <a:lvl3pPr marL="380825" indent="0">
              <a:buNone/>
              <a:defRPr sz="1125" b="1"/>
            </a:lvl3pPr>
            <a:lvl4pPr marL="571237" indent="0">
              <a:buNone/>
              <a:defRPr sz="1125" b="1"/>
            </a:lvl4pPr>
            <a:lvl5pPr marL="761649" indent="0">
              <a:buNone/>
              <a:defRPr sz="1125" b="1"/>
            </a:lvl5pPr>
          </a:lstStyle>
          <a:p>
            <a:pPr lvl="0"/>
            <a:r>
              <a:rPr lang="en-US" dirty="0"/>
              <a:t>SERVICE TITLE HERE</a:t>
            </a:r>
          </a:p>
        </p:txBody>
      </p:sp>
      <p:sp>
        <p:nvSpPr>
          <p:cNvPr id="56" name="Text Placeholder 38">
            <a:extLst>
              <a:ext uri="{FF2B5EF4-FFF2-40B4-BE49-F238E27FC236}">
                <a16:creationId xmlns:a16="http://schemas.microsoft.com/office/drawing/2014/main" id="{C36F5AE2-A3A6-4DBE-9BB7-91EB01EF2800}"/>
              </a:ext>
            </a:extLst>
          </p:cNvPr>
          <p:cNvSpPr>
            <a:spLocks noGrp="1"/>
          </p:cNvSpPr>
          <p:nvPr>
            <p:ph type="body" sz="quarter" idx="28" hasCustomPrompt="1"/>
          </p:nvPr>
        </p:nvSpPr>
        <p:spPr>
          <a:xfrm>
            <a:off x="5224693" y="866821"/>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01</a:t>
            </a:r>
          </a:p>
        </p:txBody>
      </p:sp>
      <p:sp>
        <p:nvSpPr>
          <p:cNvPr id="57" name="Text Placeholder 38">
            <a:extLst>
              <a:ext uri="{FF2B5EF4-FFF2-40B4-BE49-F238E27FC236}">
                <a16:creationId xmlns:a16="http://schemas.microsoft.com/office/drawing/2014/main" id="{3F443043-E92A-4FE7-9033-AB705634CD12}"/>
              </a:ext>
            </a:extLst>
          </p:cNvPr>
          <p:cNvSpPr>
            <a:spLocks noGrp="1"/>
          </p:cNvSpPr>
          <p:nvPr>
            <p:ph type="body" sz="quarter" idx="29" hasCustomPrompt="1"/>
          </p:nvPr>
        </p:nvSpPr>
        <p:spPr>
          <a:xfrm>
            <a:off x="5224693" y="2224265"/>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02</a:t>
            </a:r>
          </a:p>
        </p:txBody>
      </p:sp>
      <p:sp>
        <p:nvSpPr>
          <p:cNvPr id="59" name="Text Placeholder 38">
            <a:extLst>
              <a:ext uri="{FF2B5EF4-FFF2-40B4-BE49-F238E27FC236}">
                <a16:creationId xmlns:a16="http://schemas.microsoft.com/office/drawing/2014/main" id="{942C4B86-07F7-4847-9793-1181AC9D070E}"/>
              </a:ext>
            </a:extLst>
          </p:cNvPr>
          <p:cNvSpPr>
            <a:spLocks noGrp="1"/>
          </p:cNvSpPr>
          <p:nvPr>
            <p:ph type="body" sz="quarter" idx="31" hasCustomPrompt="1"/>
          </p:nvPr>
        </p:nvSpPr>
        <p:spPr>
          <a:xfrm>
            <a:off x="5224693" y="3607971"/>
            <a:ext cx="502920" cy="501594"/>
          </a:xfrm>
          <a:prstGeom prst="ellipse">
            <a:avLst/>
          </a:prstGeom>
          <a:solidFill>
            <a:schemeClr val="tx2"/>
          </a:solidFill>
        </p:spPr>
        <p:txBody>
          <a:bodyPr wrap="none" lIns="0" tIns="0" rIns="0" bIns="0"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03</a:t>
            </a:r>
          </a:p>
        </p:txBody>
      </p:sp>
      <p:pic>
        <p:nvPicPr>
          <p:cNvPr id="24" name="Picture 23" descr="Logo&#10;&#10;Description automatically generated">
            <a:extLst>
              <a:ext uri="{FF2B5EF4-FFF2-40B4-BE49-F238E27FC236}">
                <a16:creationId xmlns:a16="http://schemas.microsoft.com/office/drawing/2014/main" id="{43B5EC21-B09B-48D8-AF20-8A6E8C566535}"/>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1914195118"/>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nfographics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3" name="Google Shape;3006;p310">
            <a:extLst>
              <a:ext uri="{FF2B5EF4-FFF2-40B4-BE49-F238E27FC236}">
                <a16:creationId xmlns:a16="http://schemas.microsoft.com/office/drawing/2014/main" id="{56A122DF-8931-4D03-920D-520B0EE880E6}"/>
              </a:ext>
            </a:extLst>
          </p:cNvPr>
          <p:cNvSpPr/>
          <p:nvPr userDrawn="1"/>
        </p:nvSpPr>
        <p:spPr>
          <a:xfrm>
            <a:off x="2810195" y="812802"/>
            <a:ext cx="3523610" cy="3523610"/>
          </a:xfrm>
          <a:prstGeom prst="ellipse">
            <a:avLst/>
          </a:prstGeom>
          <a:ln w="12700">
            <a:solidFill>
              <a:schemeClr val="bg2">
                <a:lumMod val="50000"/>
              </a:schemeClr>
            </a:solidFill>
            <a:prstDash val="dash"/>
            <a:miter/>
          </a:ln>
        </p:spPr>
        <p:txBody>
          <a:bodyPr lIns="27432" tIns="27432" rIns="27432" bIns="27432" anchor="ctr"/>
          <a:lstStyle/>
          <a:p>
            <a:pPr algn="ctr">
              <a:defRPr sz="3400">
                <a:solidFill>
                  <a:srgbClr val="FFFFFF"/>
                </a:solidFill>
                <a:latin typeface="Proxima Nova"/>
                <a:ea typeface="Proxima Nova"/>
                <a:cs typeface="Proxima Nova"/>
                <a:sym typeface="Proxima Nova"/>
              </a:defRPr>
            </a:pPr>
            <a:endParaRPr sz="800" b="0" i="0" dirty="0">
              <a:latin typeface="Arial" panose="020B0604020202020204" pitchFamily="34" charset="0"/>
              <a:cs typeface="Arial" panose="020B0604020202020204" pitchFamily="34" charset="0"/>
            </a:endParaRPr>
          </a:p>
        </p:txBody>
      </p:sp>
      <p:sp>
        <p:nvSpPr>
          <p:cNvPr id="14" name="Circle">
            <a:extLst>
              <a:ext uri="{FF2B5EF4-FFF2-40B4-BE49-F238E27FC236}">
                <a16:creationId xmlns:a16="http://schemas.microsoft.com/office/drawing/2014/main" id="{6A32E311-D90D-41BC-BEF1-B102DD945DB4}"/>
              </a:ext>
            </a:extLst>
          </p:cNvPr>
          <p:cNvSpPr/>
          <p:nvPr userDrawn="1"/>
        </p:nvSpPr>
        <p:spPr>
          <a:xfrm>
            <a:off x="3448367" y="1450974"/>
            <a:ext cx="2247268" cy="2247266"/>
          </a:xfrm>
          <a:prstGeom prst="ellipse">
            <a:avLst/>
          </a:prstGeom>
          <a:solidFill>
            <a:schemeClr val="tx2"/>
          </a:solidFill>
          <a:ln w="12700" cap="flat">
            <a:noFill/>
            <a:miter lim="400000"/>
          </a:ln>
          <a:effectLst/>
        </p:spPr>
        <p:txBody>
          <a:bodyPr wrap="square" lIns="27432" tIns="27432" rIns="27432" bIns="27432" numCol="1" anchor="ctr">
            <a:noAutofit/>
          </a:bodyPr>
          <a:lstStyle/>
          <a:p>
            <a:pPr algn="ctr">
              <a:defRPr sz="3400">
                <a:solidFill>
                  <a:srgbClr val="FBFBFB"/>
                </a:solidFill>
                <a:latin typeface="Proxima Nova"/>
                <a:ea typeface="Proxima Nova"/>
                <a:cs typeface="Proxima Nova"/>
                <a:sym typeface="Proxima Nova"/>
              </a:defRPr>
            </a:pPr>
            <a:endParaRPr sz="800" b="0" i="0" dirty="0">
              <a:latin typeface="Arial" panose="020B0604020202020204" pitchFamily="34" charset="0"/>
              <a:cs typeface="Arial" panose="020B0604020202020204" pitchFamily="34" charset="0"/>
            </a:endParaRPr>
          </a:p>
        </p:txBody>
      </p:sp>
      <p:sp>
        <p:nvSpPr>
          <p:cNvPr id="16" name="Oval 5">
            <a:extLst>
              <a:ext uri="{FF2B5EF4-FFF2-40B4-BE49-F238E27FC236}">
                <a16:creationId xmlns:a16="http://schemas.microsoft.com/office/drawing/2014/main" id="{DEF738F2-D958-4C8A-ADCC-AD3067C513D3}"/>
              </a:ext>
            </a:extLst>
          </p:cNvPr>
          <p:cNvSpPr/>
          <p:nvPr userDrawn="1"/>
        </p:nvSpPr>
        <p:spPr>
          <a:xfrm>
            <a:off x="3045314" y="1449074"/>
            <a:ext cx="238125" cy="238125"/>
          </a:xfrm>
          <a:prstGeom prst="ellipse">
            <a:avLst/>
          </a:prstGeom>
          <a:solidFill>
            <a:schemeClr val="accent1"/>
          </a:solidFill>
          <a:ln w="12700">
            <a:miter lim="400000"/>
          </a:ln>
        </p:spPr>
        <p:txBody>
          <a:bodyPr lIns="27432" tIns="27432" rIns="27432" bIns="27432" anchor="ctr"/>
          <a:lstStyle/>
          <a:p>
            <a:pPr algn="ctr">
              <a:defRPr>
                <a:solidFill>
                  <a:srgbClr val="FFFFFF"/>
                </a:solidFill>
              </a:defRPr>
            </a:pPr>
            <a:endParaRPr sz="800">
              <a:latin typeface="Arial" panose="020B0604020202020204" pitchFamily="34" charset="0"/>
              <a:cs typeface="Arial" panose="020B0604020202020204" pitchFamily="34" charset="0"/>
            </a:endParaRPr>
          </a:p>
        </p:txBody>
      </p:sp>
      <p:sp>
        <p:nvSpPr>
          <p:cNvPr id="22" name="Oval 5">
            <a:extLst>
              <a:ext uri="{FF2B5EF4-FFF2-40B4-BE49-F238E27FC236}">
                <a16:creationId xmlns:a16="http://schemas.microsoft.com/office/drawing/2014/main" id="{6F65EA90-7C20-42F3-8C8D-31DECDB2A6D1}"/>
              </a:ext>
            </a:extLst>
          </p:cNvPr>
          <p:cNvSpPr/>
          <p:nvPr userDrawn="1"/>
        </p:nvSpPr>
        <p:spPr>
          <a:xfrm>
            <a:off x="5880543" y="1449074"/>
            <a:ext cx="238125" cy="238125"/>
          </a:xfrm>
          <a:prstGeom prst="ellipse">
            <a:avLst/>
          </a:prstGeom>
          <a:solidFill>
            <a:schemeClr val="accent1"/>
          </a:solidFill>
          <a:ln w="12700">
            <a:miter lim="400000"/>
          </a:ln>
        </p:spPr>
        <p:txBody>
          <a:bodyPr lIns="27432" tIns="27432" rIns="27432" bIns="27432" anchor="ctr"/>
          <a:lstStyle/>
          <a:p>
            <a:pPr algn="ctr">
              <a:defRPr>
                <a:solidFill>
                  <a:srgbClr val="FFFFFF"/>
                </a:solidFill>
              </a:defRPr>
            </a:pPr>
            <a:endParaRPr sz="800">
              <a:latin typeface="Arial" panose="020B0604020202020204" pitchFamily="34" charset="0"/>
              <a:cs typeface="Arial" panose="020B0604020202020204" pitchFamily="34" charset="0"/>
            </a:endParaRPr>
          </a:p>
        </p:txBody>
      </p:sp>
      <p:sp>
        <p:nvSpPr>
          <p:cNvPr id="23" name="Oval 5">
            <a:extLst>
              <a:ext uri="{FF2B5EF4-FFF2-40B4-BE49-F238E27FC236}">
                <a16:creationId xmlns:a16="http://schemas.microsoft.com/office/drawing/2014/main" id="{0FDD5BF8-1397-4090-AC2C-D0F9D48012E4}"/>
              </a:ext>
            </a:extLst>
          </p:cNvPr>
          <p:cNvSpPr/>
          <p:nvPr userDrawn="1"/>
        </p:nvSpPr>
        <p:spPr>
          <a:xfrm>
            <a:off x="3045314" y="3501711"/>
            <a:ext cx="238125" cy="238125"/>
          </a:xfrm>
          <a:prstGeom prst="ellipse">
            <a:avLst/>
          </a:prstGeom>
          <a:solidFill>
            <a:schemeClr val="accent1"/>
          </a:solidFill>
          <a:ln w="12700">
            <a:miter lim="400000"/>
          </a:ln>
        </p:spPr>
        <p:txBody>
          <a:bodyPr lIns="27432" tIns="27432" rIns="27432" bIns="27432" anchor="ctr"/>
          <a:lstStyle/>
          <a:p>
            <a:pPr algn="ctr">
              <a:defRPr>
                <a:solidFill>
                  <a:srgbClr val="FFFFFF"/>
                </a:solidFill>
              </a:defRPr>
            </a:pPr>
            <a:endParaRPr sz="800">
              <a:latin typeface="Arial" panose="020B0604020202020204" pitchFamily="34" charset="0"/>
              <a:cs typeface="Arial" panose="020B0604020202020204" pitchFamily="34" charset="0"/>
            </a:endParaRPr>
          </a:p>
        </p:txBody>
      </p:sp>
      <p:sp>
        <p:nvSpPr>
          <p:cNvPr id="24" name="Oval 5">
            <a:extLst>
              <a:ext uri="{FF2B5EF4-FFF2-40B4-BE49-F238E27FC236}">
                <a16:creationId xmlns:a16="http://schemas.microsoft.com/office/drawing/2014/main" id="{55967D71-5B85-4767-8042-28453905EA6C}"/>
              </a:ext>
            </a:extLst>
          </p:cNvPr>
          <p:cNvSpPr/>
          <p:nvPr userDrawn="1"/>
        </p:nvSpPr>
        <p:spPr>
          <a:xfrm>
            <a:off x="5880543" y="3501711"/>
            <a:ext cx="238125" cy="238125"/>
          </a:xfrm>
          <a:prstGeom prst="ellipse">
            <a:avLst/>
          </a:prstGeom>
          <a:solidFill>
            <a:schemeClr val="accent1"/>
          </a:solidFill>
          <a:ln w="12700">
            <a:miter lim="400000"/>
          </a:ln>
        </p:spPr>
        <p:txBody>
          <a:bodyPr lIns="27432" tIns="27432" rIns="27432" bIns="27432" anchor="ctr"/>
          <a:lstStyle/>
          <a:p>
            <a:pPr algn="ctr">
              <a:defRPr>
                <a:solidFill>
                  <a:srgbClr val="FFFFFF"/>
                </a:solidFill>
              </a:defRPr>
            </a:pPr>
            <a:endParaRPr sz="800">
              <a:latin typeface="Arial" panose="020B0604020202020204" pitchFamily="34" charset="0"/>
              <a:cs typeface="Arial" panose="020B0604020202020204" pitchFamily="34" charset="0"/>
            </a:endParaRPr>
          </a:p>
        </p:txBody>
      </p:sp>
      <p:sp>
        <p:nvSpPr>
          <p:cNvPr id="26" name="Text Placeholder 26">
            <a:extLst>
              <a:ext uri="{FF2B5EF4-FFF2-40B4-BE49-F238E27FC236}">
                <a16:creationId xmlns:a16="http://schemas.microsoft.com/office/drawing/2014/main" id="{398B3437-8AA6-45EB-A028-10330F755C45}"/>
              </a:ext>
            </a:extLst>
          </p:cNvPr>
          <p:cNvSpPr>
            <a:spLocks noGrp="1"/>
          </p:cNvSpPr>
          <p:nvPr>
            <p:ph type="body" sz="quarter" idx="17" hasCustomPrompt="1"/>
          </p:nvPr>
        </p:nvSpPr>
        <p:spPr>
          <a:xfrm>
            <a:off x="509234" y="1367469"/>
            <a:ext cx="2286000" cy="274320"/>
          </a:xfrm>
          <a:prstGeom prst="rect">
            <a:avLst/>
          </a:prstGeom>
        </p:spPr>
        <p:txBody>
          <a:bodyPr anchor="ctr"/>
          <a:lstStyle>
            <a:lvl1pPr marL="0" indent="0" algn="r">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Headline #1</a:t>
            </a:r>
          </a:p>
        </p:txBody>
      </p:sp>
      <p:sp>
        <p:nvSpPr>
          <p:cNvPr id="28" name="Text Placeholder 28">
            <a:extLst>
              <a:ext uri="{FF2B5EF4-FFF2-40B4-BE49-F238E27FC236}">
                <a16:creationId xmlns:a16="http://schemas.microsoft.com/office/drawing/2014/main" id="{867EC38F-7EA0-4F12-A8BE-DC5B36CCDA7D}"/>
              </a:ext>
            </a:extLst>
          </p:cNvPr>
          <p:cNvSpPr>
            <a:spLocks noGrp="1"/>
          </p:cNvSpPr>
          <p:nvPr>
            <p:ph type="body" sz="quarter" idx="18" hasCustomPrompt="1"/>
          </p:nvPr>
        </p:nvSpPr>
        <p:spPr>
          <a:xfrm>
            <a:off x="509234" y="1665573"/>
            <a:ext cx="2286000" cy="822960"/>
          </a:xfrm>
          <a:prstGeom prst="rect">
            <a:avLst/>
          </a:prstGeom>
        </p:spPr>
        <p:txBody>
          <a:bodyPr/>
          <a:lstStyle>
            <a:lvl1pPr marL="0" indent="0" algn="r">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29" name="Text Placeholder 26">
            <a:extLst>
              <a:ext uri="{FF2B5EF4-FFF2-40B4-BE49-F238E27FC236}">
                <a16:creationId xmlns:a16="http://schemas.microsoft.com/office/drawing/2014/main" id="{62A0025C-6D10-4D5D-9E79-0CD93A71DF0B}"/>
              </a:ext>
            </a:extLst>
          </p:cNvPr>
          <p:cNvSpPr>
            <a:spLocks noGrp="1"/>
          </p:cNvSpPr>
          <p:nvPr>
            <p:ph type="body" sz="quarter" idx="19" hasCustomPrompt="1"/>
          </p:nvPr>
        </p:nvSpPr>
        <p:spPr>
          <a:xfrm>
            <a:off x="6343794" y="1367469"/>
            <a:ext cx="2286000" cy="274320"/>
          </a:xfrm>
          <a:prstGeom prst="rect">
            <a:avLst/>
          </a:prstGeom>
        </p:spPr>
        <p:txBody>
          <a:bodyPr anchor="ctr"/>
          <a:lstStyle>
            <a:lvl1pPr marL="0" indent="0" algn="l">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Headline #2</a:t>
            </a:r>
          </a:p>
        </p:txBody>
      </p:sp>
      <p:sp>
        <p:nvSpPr>
          <p:cNvPr id="30" name="Text Placeholder 28">
            <a:extLst>
              <a:ext uri="{FF2B5EF4-FFF2-40B4-BE49-F238E27FC236}">
                <a16:creationId xmlns:a16="http://schemas.microsoft.com/office/drawing/2014/main" id="{409785A9-4ED0-4FB3-839F-1DE0F6D00B7F}"/>
              </a:ext>
            </a:extLst>
          </p:cNvPr>
          <p:cNvSpPr>
            <a:spLocks noGrp="1"/>
          </p:cNvSpPr>
          <p:nvPr>
            <p:ph type="body" sz="quarter" idx="20" hasCustomPrompt="1"/>
          </p:nvPr>
        </p:nvSpPr>
        <p:spPr>
          <a:xfrm>
            <a:off x="6343794" y="1665573"/>
            <a:ext cx="2286000" cy="822960"/>
          </a:xfrm>
          <a:prstGeom prst="rect">
            <a:avLst/>
          </a:prstGeom>
        </p:spPr>
        <p:txBody>
          <a:bodyPr/>
          <a:lstStyle>
            <a:lvl1pPr marL="0" indent="0" algn="l">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31" name="Text Placeholder 26">
            <a:extLst>
              <a:ext uri="{FF2B5EF4-FFF2-40B4-BE49-F238E27FC236}">
                <a16:creationId xmlns:a16="http://schemas.microsoft.com/office/drawing/2014/main" id="{8425FD3F-56C9-47D7-A5ED-1FEE50190DB0}"/>
              </a:ext>
            </a:extLst>
          </p:cNvPr>
          <p:cNvSpPr>
            <a:spLocks noGrp="1"/>
          </p:cNvSpPr>
          <p:nvPr>
            <p:ph type="body" sz="quarter" idx="21" hasCustomPrompt="1"/>
          </p:nvPr>
        </p:nvSpPr>
        <p:spPr>
          <a:xfrm>
            <a:off x="509234" y="3473135"/>
            <a:ext cx="2286000" cy="274320"/>
          </a:xfrm>
          <a:prstGeom prst="rect">
            <a:avLst/>
          </a:prstGeom>
        </p:spPr>
        <p:txBody>
          <a:bodyPr anchor="ctr"/>
          <a:lstStyle>
            <a:lvl1pPr marL="0" indent="0" algn="r">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Headline #3</a:t>
            </a:r>
          </a:p>
        </p:txBody>
      </p:sp>
      <p:sp>
        <p:nvSpPr>
          <p:cNvPr id="32" name="Text Placeholder 28">
            <a:extLst>
              <a:ext uri="{FF2B5EF4-FFF2-40B4-BE49-F238E27FC236}">
                <a16:creationId xmlns:a16="http://schemas.microsoft.com/office/drawing/2014/main" id="{847F63CB-0829-4CEC-8666-36994256F7E1}"/>
              </a:ext>
            </a:extLst>
          </p:cNvPr>
          <p:cNvSpPr>
            <a:spLocks noGrp="1"/>
          </p:cNvSpPr>
          <p:nvPr>
            <p:ph type="body" sz="quarter" idx="22" hasCustomPrompt="1"/>
          </p:nvPr>
        </p:nvSpPr>
        <p:spPr>
          <a:xfrm>
            <a:off x="509234" y="3771239"/>
            <a:ext cx="2286000" cy="822960"/>
          </a:xfrm>
          <a:prstGeom prst="rect">
            <a:avLst/>
          </a:prstGeom>
        </p:spPr>
        <p:txBody>
          <a:bodyPr/>
          <a:lstStyle>
            <a:lvl1pPr marL="0" indent="0" algn="r">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33" name="Text Placeholder 26">
            <a:extLst>
              <a:ext uri="{FF2B5EF4-FFF2-40B4-BE49-F238E27FC236}">
                <a16:creationId xmlns:a16="http://schemas.microsoft.com/office/drawing/2014/main" id="{8AF69774-BE0D-48C2-8DA7-6185A3FFEC76}"/>
              </a:ext>
            </a:extLst>
          </p:cNvPr>
          <p:cNvSpPr>
            <a:spLocks noGrp="1"/>
          </p:cNvSpPr>
          <p:nvPr>
            <p:ph type="body" sz="quarter" idx="23" hasCustomPrompt="1"/>
          </p:nvPr>
        </p:nvSpPr>
        <p:spPr>
          <a:xfrm>
            <a:off x="6343794" y="3473135"/>
            <a:ext cx="2286000" cy="274320"/>
          </a:xfrm>
          <a:prstGeom prst="rect">
            <a:avLst/>
          </a:prstGeom>
        </p:spPr>
        <p:txBody>
          <a:bodyPr anchor="ctr"/>
          <a:lstStyle>
            <a:lvl1pPr marL="0" indent="0" algn="l">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Headline #4</a:t>
            </a:r>
          </a:p>
        </p:txBody>
      </p:sp>
      <p:sp>
        <p:nvSpPr>
          <p:cNvPr id="34" name="Text Placeholder 28">
            <a:extLst>
              <a:ext uri="{FF2B5EF4-FFF2-40B4-BE49-F238E27FC236}">
                <a16:creationId xmlns:a16="http://schemas.microsoft.com/office/drawing/2014/main" id="{2C6E22E5-670A-41BA-BBDD-2DF919E2D0D1}"/>
              </a:ext>
            </a:extLst>
          </p:cNvPr>
          <p:cNvSpPr>
            <a:spLocks noGrp="1"/>
          </p:cNvSpPr>
          <p:nvPr>
            <p:ph type="body" sz="quarter" idx="24" hasCustomPrompt="1"/>
          </p:nvPr>
        </p:nvSpPr>
        <p:spPr>
          <a:xfrm>
            <a:off x="6343794" y="3771239"/>
            <a:ext cx="2286000" cy="822960"/>
          </a:xfrm>
          <a:prstGeom prst="rect">
            <a:avLst/>
          </a:prstGeom>
        </p:spPr>
        <p:txBody>
          <a:bodyPr/>
          <a:lstStyle>
            <a:lvl1pPr marL="0" indent="0" algn="l">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35" name="Text Placeholder 28">
            <a:extLst>
              <a:ext uri="{FF2B5EF4-FFF2-40B4-BE49-F238E27FC236}">
                <a16:creationId xmlns:a16="http://schemas.microsoft.com/office/drawing/2014/main" id="{553D3652-40C6-4263-A478-0551AEF26AB1}"/>
              </a:ext>
            </a:extLst>
          </p:cNvPr>
          <p:cNvSpPr>
            <a:spLocks noGrp="1"/>
          </p:cNvSpPr>
          <p:nvPr>
            <p:ph type="body" sz="quarter" idx="25" hasCustomPrompt="1"/>
          </p:nvPr>
        </p:nvSpPr>
        <p:spPr>
          <a:xfrm>
            <a:off x="3767139" y="2263259"/>
            <a:ext cx="1609725" cy="622697"/>
          </a:xfrm>
          <a:prstGeom prst="rect">
            <a:avLst/>
          </a:prstGeom>
        </p:spPr>
        <p:txBody>
          <a:bodyPr anchor="ctr"/>
          <a:lstStyle>
            <a:lvl1pPr marL="0" indent="0" algn="ctr">
              <a:buNone/>
              <a:defRPr sz="1400" b="1" baseline="0">
                <a:solidFill>
                  <a:schemeClr val="bg1"/>
                </a:solidFill>
                <a:latin typeface="Arial" panose="020B0604020202020204" pitchFamily="34" charset="0"/>
                <a:cs typeface="Arial" panose="020B0604020202020204" pitchFamily="34" charset="0"/>
              </a:defRPr>
            </a:lvl1pPr>
            <a:lvl2pPr algn="ctr">
              <a:defRPr sz="1350"/>
            </a:lvl2pPr>
            <a:lvl3pPr algn="ctr">
              <a:defRPr sz="1350"/>
            </a:lvl3pPr>
            <a:lvl4pPr algn="ctr">
              <a:defRPr sz="1350"/>
            </a:lvl4pPr>
            <a:lvl5pPr algn="ctr">
              <a:defRPr sz="1350"/>
            </a:lvl5pPr>
          </a:lstStyle>
          <a:p>
            <a:pPr lvl="0"/>
            <a:r>
              <a:rPr lang="en-US" dirty="0"/>
              <a:t>CENTRAL POINT</a:t>
            </a:r>
          </a:p>
        </p:txBody>
      </p:sp>
      <p:pic>
        <p:nvPicPr>
          <p:cNvPr id="36" name="Picture 35" descr="Logo&#10;&#10;Description automatically generated">
            <a:extLst>
              <a:ext uri="{FF2B5EF4-FFF2-40B4-BE49-F238E27FC236}">
                <a16:creationId xmlns:a16="http://schemas.microsoft.com/office/drawing/2014/main" id="{70C3E9A7-9534-4AA2-B954-3BD06B0C9043}"/>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917252951"/>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nfographics_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3" name="Google Shape;3006;p310">
            <a:extLst>
              <a:ext uri="{FF2B5EF4-FFF2-40B4-BE49-F238E27FC236}">
                <a16:creationId xmlns:a16="http://schemas.microsoft.com/office/drawing/2014/main" id="{56A122DF-8931-4D03-920D-520B0EE880E6}"/>
              </a:ext>
            </a:extLst>
          </p:cNvPr>
          <p:cNvSpPr/>
          <p:nvPr userDrawn="1"/>
        </p:nvSpPr>
        <p:spPr>
          <a:xfrm>
            <a:off x="3040380" y="1042987"/>
            <a:ext cx="3063240" cy="3063240"/>
          </a:xfrm>
          <a:prstGeom prst="ellipse">
            <a:avLst/>
          </a:prstGeom>
          <a:ln w="12700">
            <a:solidFill>
              <a:schemeClr val="bg2">
                <a:lumMod val="50000"/>
              </a:schemeClr>
            </a:solidFill>
            <a:prstDash val="dash"/>
            <a:miter/>
          </a:ln>
        </p:spPr>
        <p:txBody>
          <a:bodyPr lIns="27432" tIns="27432" rIns="27432" bIns="27432" anchor="ctr"/>
          <a:lstStyle/>
          <a:p>
            <a:pPr algn="ctr">
              <a:defRPr sz="3400">
                <a:solidFill>
                  <a:srgbClr val="FFFFFF"/>
                </a:solidFill>
                <a:latin typeface="Proxima Nova"/>
                <a:ea typeface="Proxima Nova"/>
                <a:cs typeface="Proxima Nova"/>
                <a:sym typeface="Proxima Nova"/>
              </a:defRPr>
            </a:pPr>
            <a:endParaRPr sz="800" b="0" i="0" dirty="0">
              <a:latin typeface="Arial" panose="020B0604020202020204" pitchFamily="34" charset="0"/>
              <a:cs typeface="Arial" panose="020B0604020202020204" pitchFamily="34" charset="0"/>
            </a:endParaRPr>
          </a:p>
        </p:txBody>
      </p:sp>
      <p:sp>
        <p:nvSpPr>
          <p:cNvPr id="16" name="Oval 5">
            <a:extLst>
              <a:ext uri="{FF2B5EF4-FFF2-40B4-BE49-F238E27FC236}">
                <a16:creationId xmlns:a16="http://schemas.microsoft.com/office/drawing/2014/main" id="{DEF738F2-D958-4C8A-ADCC-AD3067C513D3}"/>
              </a:ext>
            </a:extLst>
          </p:cNvPr>
          <p:cNvSpPr/>
          <p:nvPr userDrawn="1"/>
        </p:nvSpPr>
        <p:spPr>
          <a:xfrm>
            <a:off x="3006626" y="1263462"/>
            <a:ext cx="609350" cy="609350"/>
          </a:xfrm>
          <a:prstGeom prst="ellipse">
            <a:avLst/>
          </a:prstGeom>
          <a:solidFill>
            <a:schemeClr val="accent1"/>
          </a:solidFill>
          <a:ln w="12700">
            <a:miter lim="400000"/>
          </a:ln>
        </p:spPr>
        <p:txBody>
          <a:bodyPr lIns="27432" tIns="27432" rIns="27432" bIns="27432" anchor="ctr"/>
          <a:lstStyle/>
          <a:p>
            <a:pPr algn="ctr">
              <a:defRPr>
                <a:solidFill>
                  <a:srgbClr val="FFFFFF"/>
                </a:solidFill>
              </a:defRPr>
            </a:pPr>
            <a:endParaRPr sz="800">
              <a:latin typeface="Arial" panose="020B0604020202020204" pitchFamily="34" charset="0"/>
              <a:cs typeface="Arial" panose="020B0604020202020204" pitchFamily="34" charset="0"/>
            </a:endParaRPr>
          </a:p>
        </p:txBody>
      </p:sp>
      <p:sp>
        <p:nvSpPr>
          <p:cNvPr id="22" name="Oval 5">
            <a:extLst>
              <a:ext uri="{FF2B5EF4-FFF2-40B4-BE49-F238E27FC236}">
                <a16:creationId xmlns:a16="http://schemas.microsoft.com/office/drawing/2014/main" id="{6F65EA90-7C20-42F3-8C8D-31DECDB2A6D1}"/>
              </a:ext>
            </a:extLst>
          </p:cNvPr>
          <p:cNvSpPr/>
          <p:nvPr userDrawn="1"/>
        </p:nvSpPr>
        <p:spPr>
          <a:xfrm>
            <a:off x="5193672" y="1056013"/>
            <a:ext cx="1024248" cy="1024248"/>
          </a:xfrm>
          <a:prstGeom prst="ellipse">
            <a:avLst/>
          </a:prstGeom>
          <a:solidFill>
            <a:schemeClr val="accent1"/>
          </a:solidFill>
          <a:ln w="12700">
            <a:miter lim="400000"/>
          </a:ln>
        </p:spPr>
        <p:txBody>
          <a:bodyPr lIns="27432" tIns="27432" rIns="27432" bIns="27432" anchor="ctr"/>
          <a:lstStyle/>
          <a:p>
            <a:pPr algn="ctr">
              <a:defRPr>
                <a:solidFill>
                  <a:srgbClr val="FFFFFF"/>
                </a:solidFill>
              </a:defRPr>
            </a:pPr>
            <a:endParaRPr sz="800">
              <a:latin typeface="Arial" panose="020B0604020202020204" pitchFamily="34" charset="0"/>
              <a:cs typeface="Arial" panose="020B0604020202020204" pitchFamily="34" charset="0"/>
            </a:endParaRPr>
          </a:p>
        </p:txBody>
      </p:sp>
      <p:sp>
        <p:nvSpPr>
          <p:cNvPr id="23" name="Oval 5">
            <a:extLst>
              <a:ext uri="{FF2B5EF4-FFF2-40B4-BE49-F238E27FC236}">
                <a16:creationId xmlns:a16="http://schemas.microsoft.com/office/drawing/2014/main" id="{0FDD5BF8-1397-4090-AC2C-D0F9D48012E4}"/>
              </a:ext>
            </a:extLst>
          </p:cNvPr>
          <p:cNvSpPr/>
          <p:nvPr userDrawn="1"/>
        </p:nvSpPr>
        <p:spPr>
          <a:xfrm>
            <a:off x="3006626" y="3316099"/>
            <a:ext cx="609350" cy="609350"/>
          </a:xfrm>
          <a:prstGeom prst="ellipse">
            <a:avLst/>
          </a:prstGeom>
          <a:solidFill>
            <a:schemeClr val="accent1"/>
          </a:solidFill>
          <a:ln w="12700">
            <a:miter lim="400000"/>
          </a:ln>
        </p:spPr>
        <p:txBody>
          <a:bodyPr lIns="27432" tIns="27432" rIns="27432" bIns="27432" anchor="ctr"/>
          <a:lstStyle/>
          <a:p>
            <a:pPr algn="ctr">
              <a:defRPr>
                <a:solidFill>
                  <a:srgbClr val="FFFFFF"/>
                </a:solidFill>
              </a:defRPr>
            </a:pPr>
            <a:endParaRPr sz="800">
              <a:latin typeface="Arial" panose="020B0604020202020204" pitchFamily="34" charset="0"/>
              <a:cs typeface="Arial" panose="020B0604020202020204" pitchFamily="34" charset="0"/>
            </a:endParaRPr>
          </a:p>
        </p:txBody>
      </p:sp>
      <p:sp>
        <p:nvSpPr>
          <p:cNvPr id="24" name="Oval 5">
            <a:extLst>
              <a:ext uri="{FF2B5EF4-FFF2-40B4-BE49-F238E27FC236}">
                <a16:creationId xmlns:a16="http://schemas.microsoft.com/office/drawing/2014/main" id="{55967D71-5B85-4767-8042-28453905EA6C}"/>
              </a:ext>
            </a:extLst>
          </p:cNvPr>
          <p:cNvSpPr/>
          <p:nvPr userDrawn="1"/>
        </p:nvSpPr>
        <p:spPr>
          <a:xfrm>
            <a:off x="5401121" y="3316099"/>
            <a:ext cx="609350" cy="609350"/>
          </a:xfrm>
          <a:prstGeom prst="ellipse">
            <a:avLst/>
          </a:prstGeom>
          <a:solidFill>
            <a:schemeClr val="accent1"/>
          </a:solidFill>
          <a:ln w="12700">
            <a:miter lim="400000"/>
          </a:ln>
        </p:spPr>
        <p:txBody>
          <a:bodyPr lIns="27432" tIns="27432" rIns="27432" bIns="27432" anchor="ctr"/>
          <a:lstStyle/>
          <a:p>
            <a:pPr algn="ctr">
              <a:defRPr>
                <a:solidFill>
                  <a:srgbClr val="FFFFFF"/>
                </a:solidFill>
              </a:defRPr>
            </a:pPr>
            <a:endParaRPr sz="800">
              <a:latin typeface="Arial" panose="020B0604020202020204" pitchFamily="34" charset="0"/>
              <a:cs typeface="Arial" panose="020B0604020202020204" pitchFamily="34" charset="0"/>
            </a:endParaRPr>
          </a:p>
        </p:txBody>
      </p:sp>
      <p:sp>
        <p:nvSpPr>
          <p:cNvPr id="26" name="Text Placeholder 26">
            <a:extLst>
              <a:ext uri="{FF2B5EF4-FFF2-40B4-BE49-F238E27FC236}">
                <a16:creationId xmlns:a16="http://schemas.microsoft.com/office/drawing/2014/main" id="{398B3437-8AA6-45EB-A028-10330F755C45}"/>
              </a:ext>
            </a:extLst>
          </p:cNvPr>
          <p:cNvSpPr>
            <a:spLocks noGrp="1"/>
          </p:cNvSpPr>
          <p:nvPr>
            <p:ph type="body" sz="quarter" idx="17" hasCustomPrompt="1"/>
          </p:nvPr>
        </p:nvSpPr>
        <p:spPr>
          <a:xfrm>
            <a:off x="509234" y="1367469"/>
            <a:ext cx="2286000" cy="274320"/>
          </a:xfrm>
          <a:prstGeom prst="rect">
            <a:avLst/>
          </a:prstGeom>
        </p:spPr>
        <p:txBody>
          <a:bodyPr anchor="ctr"/>
          <a:lstStyle>
            <a:lvl1pPr marL="0" indent="0" algn="r">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Headline here</a:t>
            </a:r>
          </a:p>
        </p:txBody>
      </p:sp>
      <p:sp>
        <p:nvSpPr>
          <p:cNvPr id="28" name="Text Placeholder 28">
            <a:extLst>
              <a:ext uri="{FF2B5EF4-FFF2-40B4-BE49-F238E27FC236}">
                <a16:creationId xmlns:a16="http://schemas.microsoft.com/office/drawing/2014/main" id="{867EC38F-7EA0-4F12-A8BE-DC5B36CCDA7D}"/>
              </a:ext>
            </a:extLst>
          </p:cNvPr>
          <p:cNvSpPr>
            <a:spLocks noGrp="1"/>
          </p:cNvSpPr>
          <p:nvPr>
            <p:ph type="body" sz="quarter" idx="18" hasCustomPrompt="1"/>
          </p:nvPr>
        </p:nvSpPr>
        <p:spPr>
          <a:xfrm>
            <a:off x="509234" y="1665573"/>
            <a:ext cx="2286000" cy="822960"/>
          </a:xfrm>
          <a:prstGeom prst="rect">
            <a:avLst/>
          </a:prstGeom>
        </p:spPr>
        <p:txBody>
          <a:bodyPr/>
          <a:lstStyle>
            <a:lvl1pPr marL="0" indent="0" algn="r">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29" name="Text Placeholder 26">
            <a:extLst>
              <a:ext uri="{FF2B5EF4-FFF2-40B4-BE49-F238E27FC236}">
                <a16:creationId xmlns:a16="http://schemas.microsoft.com/office/drawing/2014/main" id="{62A0025C-6D10-4D5D-9E79-0CD93A71DF0B}"/>
              </a:ext>
            </a:extLst>
          </p:cNvPr>
          <p:cNvSpPr>
            <a:spLocks noGrp="1"/>
          </p:cNvSpPr>
          <p:nvPr>
            <p:ph type="body" sz="quarter" idx="19" hasCustomPrompt="1"/>
          </p:nvPr>
        </p:nvSpPr>
        <p:spPr>
          <a:xfrm>
            <a:off x="6343794" y="1367469"/>
            <a:ext cx="2286000" cy="274320"/>
          </a:xfrm>
          <a:prstGeom prst="rect">
            <a:avLst/>
          </a:prstGeom>
        </p:spPr>
        <p:txBody>
          <a:bodyPr anchor="ctr"/>
          <a:lstStyle>
            <a:lvl1pPr marL="0" indent="0" algn="l">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Headline here</a:t>
            </a:r>
          </a:p>
        </p:txBody>
      </p:sp>
      <p:sp>
        <p:nvSpPr>
          <p:cNvPr id="30" name="Text Placeholder 28">
            <a:extLst>
              <a:ext uri="{FF2B5EF4-FFF2-40B4-BE49-F238E27FC236}">
                <a16:creationId xmlns:a16="http://schemas.microsoft.com/office/drawing/2014/main" id="{409785A9-4ED0-4FB3-839F-1DE0F6D00B7F}"/>
              </a:ext>
            </a:extLst>
          </p:cNvPr>
          <p:cNvSpPr>
            <a:spLocks noGrp="1"/>
          </p:cNvSpPr>
          <p:nvPr>
            <p:ph type="body" sz="quarter" idx="20" hasCustomPrompt="1"/>
          </p:nvPr>
        </p:nvSpPr>
        <p:spPr>
          <a:xfrm>
            <a:off x="6343794" y="1665573"/>
            <a:ext cx="2286000" cy="822960"/>
          </a:xfrm>
          <a:prstGeom prst="rect">
            <a:avLst/>
          </a:prstGeom>
        </p:spPr>
        <p:txBody>
          <a:bodyPr/>
          <a:lstStyle>
            <a:lvl1pPr marL="0" indent="0" algn="l">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31" name="Text Placeholder 26">
            <a:extLst>
              <a:ext uri="{FF2B5EF4-FFF2-40B4-BE49-F238E27FC236}">
                <a16:creationId xmlns:a16="http://schemas.microsoft.com/office/drawing/2014/main" id="{8425FD3F-56C9-47D7-A5ED-1FEE50190DB0}"/>
              </a:ext>
            </a:extLst>
          </p:cNvPr>
          <p:cNvSpPr>
            <a:spLocks noGrp="1"/>
          </p:cNvSpPr>
          <p:nvPr>
            <p:ph type="body" sz="quarter" idx="21" hasCustomPrompt="1"/>
          </p:nvPr>
        </p:nvSpPr>
        <p:spPr>
          <a:xfrm>
            <a:off x="509234" y="3473135"/>
            <a:ext cx="2286000" cy="274320"/>
          </a:xfrm>
          <a:prstGeom prst="rect">
            <a:avLst/>
          </a:prstGeom>
        </p:spPr>
        <p:txBody>
          <a:bodyPr anchor="ctr"/>
          <a:lstStyle>
            <a:lvl1pPr marL="0" indent="0" algn="r">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Headline here</a:t>
            </a:r>
          </a:p>
        </p:txBody>
      </p:sp>
      <p:sp>
        <p:nvSpPr>
          <p:cNvPr id="32" name="Text Placeholder 28">
            <a:extLst>
              <a:ext uri="{FF2B5EF4-FFF2-40B4-BE49-F238E27FC236}">
                <a16:creationId xmlns:a16="http://schemas.microsoft.com/office/drawing/2014/main" id="{847F63CB-0829-4CEC-8666-36994256F7E1}"/>
              </a:ext>
            </a:extLst>
          </p:cNvPr>
          <p:cNvSpPr>
            <a:spLocks noGrp="1"/>
          </p:cNvSpPr>
          <p:nvPr>
            <p:ph type="body" sz="quarter" idx="22" hasCustomPrompt="1"/>
          </p:nvPr>
        </p:nvSpPr>
        <p:spPr>
          <a:xfrm>
            <a:off x="509234" y="3771239"/>
            <a:ext cx="2286000" cy="822960"/>
          </a:xfrm>
          <a:prstGeom prst="rect">
            <a:avLst/>
          </a:prstGeom>
        </p:spPr>
        <p:txBody>
          <a:bodyPr/>
          <a:lstStyle>
            <a:lvl1pPr marL="0" indent="0" algn="r">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33" name="Text Placeholder 26">
            <a:extLst>
              <a:ext uri="{FF2B5EF4-FFF2-40B4-BE49-F238E27FC236}">
                <a16:creationId xmlns:a16="http://schemas.microsoft.com/office/drawing/2014/main" id="{8AF69774-BE0D-48C2-8DA7-6185A3FFEC76}"/>
              </a:ext>
            </a:extLst>
          </p:cNvPr>
          <p:cNvSpPr>
            <a:spLocks noGrp="1"/>
          </p:cNvSpPr>
          <p:nvPr>
            <p:ph type="body" sz="quarter" idx="23" hasCustomPrompt="1"/>
          </p:nvPr>
        </p:nvSpPr>
        <p:spPr>
          <a:xfrm>
            <a:off x="6343794" y="3473135"/>
            <a:ext cx="2286000" cy="274320"/>
          </a:xfrm>
          <a:prstGeom prst="rect">
            <a:avLst/>
          </a:prstGeom>
        </p:spPr>
        <p:txBody>
          <a:bodyPr anchor="ctr"/>
          <a:lstStyle>
            <a:lvl1pPr marL="0" indent="0" algn="l">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Headline here</a:t>
            </a:r>
          </a:p>
        </p:txBody>
      </p:sp>
      <p:sp>
        <p:nvSpPr>
          <p:cNvPr id="34" name="Text Placeholder 28">
            <a:extLst>
              <a:ext uri="{FF2B5EF4-FFF2-40B4-BE49-F238E27FC236}">
                <a16:creationId xmlns:a16="http://schemas.microsoft.com/office/drawing/2014/main" id="{2C6E22E5-670A-41BA-BBDD-2DF919E2D0D1}"/>
              </a:ext>
            </a:extLst>
          </p:cNvPr>
          <p:cNvSpPr>
            <a:spLocks noGrp="1"/>
          </p:cNvSpPr>
          <p:nvPr>
            <p:ph type="body" sz="quarter" idx="24" hasCustomPrompt="1"/>
          </p:nvPr>
        </p:nvSpPr>
        <p:spPr>
          <a:xfrm>
            <a:off x="6343794" y="3771239"/>
            <a:ext cx="2286000" cy="822960"/>
          </a:xfrm>
          <a:prstGeom prst="rect">
            <a:avLst/>
          </a:prstGeom>
        </p:spPr>
        <p:txBody>
          <a:bodyPr/>
          <a:lstStyle>
            <a:lvl1pPr marL="0" indent="0" algn="l">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pic>
        <p:nvPicPr>
          <p:cNvPr id="35" name="Picture 34" descr="Logo&#10;&#10;Description automatically generated">
            <a:extLst>
              <a:ext uri="{FF2B5EF4-FFF2-40B4-BE49-F238E27FC236}">
                <a16:creationId xmlns:a16="http://schemas.microsoft.com/office/drawing/2014/main" id="{57E1EF7C-7072-4315-86D3-326BC506E71B}"/>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422236850"/>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nfographics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3" name="Google Shape;3006;p310">
            <a:extLst>
              <a:ext uri="{FF2B5EF4-FFF2-40B4-BE49-F238E27FC236}">
                <a16:creationId xmlns:a16="http://schemas.microsoft.com/office/drawing/2014/main" id="{56A122DF-8931-4D03-920D-520B0EE880E6}"/>
              </a:ext>
            </a:extLst>
          </p:cNvPr>
          <p:cNvSpPr/>
          <p:nvPr userDrawn="1"/>
        </p:nvSpPr>
        <p:spPr>
          <a:xfrm>
            <a:off x="3093720" y="1096327"/>
            <a:ext cx="2956560" cy="2956560"/>
          </a:xfrm>
          <a:prstGeom prst="ellipse">
            <a:avLst/>
          </a:prstGeom>
          <a:ln w="12700">
            <a:solidFill>
              <a:schemeClr val="bg2">
                <a:lumMod val="50000"/>
              </a:schemeClr>
            </a:solidFill>
            <a:prstDash val="dash"/>
            <a:miter/>
          </a:ln>
        </p:spPr>
        <p:txBody>
          <a:bodyPr lIns="27432" tIns="27432" rIns="27432" bIns="27432" anchor="ctr"/>
          <a:lstStyle/>
          <a:p>
            <a:pPr algn="ctr">
              <a:defRPr sz="3400">
                <a:solidFill>
                  <a:srgbClr val="FFFFFF"/>
                </a:solidFill>
                <a:latin typeface="Proxima Nova"/>
                <a:ea typeface="Proxima Nova"/>
                <a:cs typeface="Proxima Nova"/>
                <a:sym typeface="Proxima Nova"/>
              </a:defRPr>
            </a:pPr>
            <a:endParaRPr sz="800" b="0" i="0" dirty="0">
              <a:latin typeface="Arial" panose="020B0604020202020204" pitchFamily="34" charset="0"/>
              <a:cs typeface="Arial" panose="020B0604020202020204" pitchFamily="34" charset="0"/>
            </a:endParaRPr>
          </a:p>
        </p:txBody>
      </p:sp>
      <p:sp>
        <p:nvSpPr>
          <p:cNvPr id="14" name="Circle">
            <a:extLst>
              <a:ext uri="{FF2B5EF4-FFF2-40B4-BE49-F238E27FC236}">
                <a16:creationId xmlns:a16="http://schemas.microsoft.com/office/drawing/2014/main" id="{6A32E311-D90D-41BC-BEF1-B102DD945DB4}"/>
              </a:ext>
            </a:extLst>
          </p:cNvPr>
          <p:cNvSpPr/>
          <p:nvPr userDrawn="1"/>
        </p:nvSpPr>
        <p:spPr>
          <a:xfrm>
            <a:off x="3657602" y="1660209"/>
            <a:ext cx="1828798" cy="1828796"/>
          </a:xfrm>
          <a:prstGeom prst="ellipse">
            <a:avLst/>
          </a:prstGeom>
          <a:solidFill>
            <a:schemeClr val="tx2"/>
          </a:solidFill>
          <a:ln w="12700" cap="flat">
            <a:noFill/>
            <a:miter lim="400000"/>
          </a:ln>
          <a:effectLst/>
        </p:spPr>
        <p:txBody>
          <a:bodyPr wrap="square" lIns="27432" tIns="27432" rIns="27432" bIns="27432" numCol="1" anchor="ctr">
            <a:noAutofit/>
          </a:bodyPr>
          <a:lstStyle/>
          <a:p>
            <a:pPr algn="ctr">
              <a:defRPr sz="3400">
                <a:solidFill>
                  <a:srgbClr val="FBFBFB"/>
                </a:solidFill>
                <a:latin typeface="Proxima Nova"/>
                <a:ea typeface="Proxima Nova"/>
                <a:cs typeface="Proxima Nova"/>
                <a:sym typeface="Proxima Nova"/>
              </a:defRPr>
            </a:pPr>
            <a:endParaRPr sz="800" b="0" i="0" dirty="0">
              <a:latin typeface="Arial" panose="020B0604020202020204" pitchFamily="34" charset="0"/>
              <a:cs typeface="Arial" panose="020B0604020202020204" pitchFamily="34" charset="0"/>
            </a:endParaRPr>
          </a:p>
        </p:txBody>
      </p:sp>
      <p:sp>
        <p:nvSpPr>
          <p:cNvPr id="26" name="Text Placeholder 26">
            <a:extLst>
              <a:ext uri="{FF2B5EF4-FFF2-40B4-BE49-F238E27FC236}">
                <a16:creationId xmlns:a16="http://schemas.microsoft.com/office/drawing/2014/main" id="{398B3437-8AA6-45EB-A028-10330F755C45}"/>
              </a:ext>
            </a:extLst>
          </p:cNvPr>
          <p:cNvSpPr>
            <a:spLocks noGrp="1"/>
          </p:cNvSpPr>
          <p:nvPr>
            <p:ph type="body" sz="quarter" idx="17" hasCustomPrompt="1"/>
          </p:nvPr>
        </p:nvSpPr>
        <p:spPr>
          <a:xfrm>
            <a:off x="509234" y="2263259"/>
            <a:ext cx="2286000" cy="274320"/>
          </a:xfrm>
          <a:prstGeom prst="rect">
            <a:avLst/>
          </a:prstGeom>
        </p:spPr>
        <p:txBody>
          <a:bodyPr anchor="ctr"/>
          <a:lstStyle>
            <a:lvl1pPr marL="0" indent="0" algn="r">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HEADER</a:t>
            </a:r>
          </a:p>
        </p:txBody>
      </p:sp>
      <p:sp>
        <p:nvSpPr>
          <p:cNvPr id="28" name="Text Placeholder 28">
            <a:extLst>
              <a:ext uri="{FF2B5EF4-FFF2-40B4-BE49-F238E27FC236}">
                <a16:creationId xmlns:a16="http://schemas.microsoft.com/office/drawing/2014/main" id="{867EC38F-7EA0-4F12-A8BE-DC5B36CCDA7D}"/>
              </a:ext>
            </a:extLst>
          </p:cNvPr>
          <p:cNvSpPr>
            <a:spLocks noGrp="1"/>
          </p:cNvSpPr>
          <p:nvPr>
            <p:ph type="body" sz="quarter" idx="18" hasCustomPrompt="1"/>
          </p:nvPr>
        </p:nvSpPr>
        <p:spPr>
          <a:xfrm>
            <a:off x="509234" y="2561363"/>
            <a:ext cx="2286000" cy="457200"/>
          </a:xfrm>
          <a:prstGeom prst="rect">
            <a:avLst/>
          </a:prstGeom>
        </p:spPr>
        <p:txBody>
          <a:bodyPr/>
          <a:lstStyle>
            <a:lvl1pPr marL="0" indent="0" algn="r">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29" name="Text Placeholder 26">
            <a:extLst>
              <a:ext uri="{FF2B5EF4-FFF2-40B4-BE49-F238E27FC236}">
                <a16:creationId xmlns:a16="http://schemas.microsoft.com/office/drawing/2014/main" id="{62A0025C-6D10-4D5D-9E79-0CD93A71DF0B}"/>
              </a:ext>
            </a:extLst>
          </p:cNvPr>
          <p:cNvSpPr>
            <a:spLocks noGrp="1"/>
          </p:cNvSpPr>
          <p:nvPr>
            <p:ph type="body" sz="quarter" idx="19" hasCustomPrompt="1"/>
          </p:nvPr>
        </p:nvSpPr>
        <p:spPr>
          <a:xfrm>
            <a:off x="5914790" y="1149035"/>
            <a:ext cx="2286000" cy="274320"/>
          </a:xfrm>
          <a:prstGeom prst="rect">
            <a:avLst/>
          </a:prstGeom>
        </p:spPr>
        <p:txBody>
          <a:bodyPr anchor="ctr"/>
          <a:lstStyle>
            <a:lvl1pPr marL="0" indent="0" algn="l">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HEADER</a:t>
            </a:r>
          </a:p>
        </p:txBody>
      </p:sp>
      <p:sp>
        <p:nvSpPr>
          <p:cNvPr id="30" name="Text Placeholder 28">
            <a:extLst>
              <a:ext uri="{FF2B5EF4-FFF2-40B4-BE49-F238E27FC236}">
                <a16:creationId xmlns:a16="http://schemas.microsoft.com/office/drawing/2014/main" id="{409785A9-4ED0-4FB3-839F-1DE0F6D00B7F}"/>
              </a:ext>
            </a:extLst>
          </p:cNvPr>
          <p:cNvSpPr>
            <a:spLocks noGrp="1"/>
          </p:cNvSpPr>
          <p:nvPr>
            <p:ph type="body" sz="quarter" idx="20" hasCustomPrompt="1"/>
          </p:nvPr>
        </p:nvSpPr>
        <p:spPr>
          <a:xfrm>
            <a:off x="5914790" y="1447139"/>
            <a:ext cx="2286000" cy="457200"/>
          </a:xfrm>
          <a:prstGeom prst="rect">
            <a:avLst/>
          </a:prstGeom>
        </p:spPr>
        <p:txBody>
          <a:bodyPr/>
          <a:lstStyle>
            <a:lvl1pPr marL="0" indent="0" algn="l">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31" name="Text Placeholder 26">
            <a:extLst>
              <a:ext uri="{FF2B5EF4-FFF2-40B4-BE49-F238E27FC236}">
                <a16:creationId xmlns:a16="http://schemas.microsoft.com/office/drawing/2014/main" id="{8425FD3F-56C9-47D7-A5ED-1FEE50190DB0}"/>
              </a:ext>
            </a:extLst>
          </p:cNvPr>
          <p:cNvSpPr>
            <a:spLocks noGrp="1"/>
          </p:cNvSpPr>
          <p:nvPr>
            <p:ph type="body" sz="quarter" idx="21" hasCustomPrompt="1"/>
          </p:nvPr>
        </p:nvSpPr>
        <p:spPr>
          <a:xfrm>
            <a:off x="943210" y="3473135"/>
            <a:ext cx="2286000" cy="274320"/>
          </a:xfrm>
          <a:prstGeom prst="rect">
            <a:avLst/>
          </a:prstGeom>
        </p:spPr>
        <p:txBody>
          <a:bodyPr anchor="ctr"/>
          <a:lstStyle>
            <a:lvl1pPr marL="0" indent="0" algn="r">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HEADER</a:t>
            </a:r>
          </a:p>
        </p:txBody>
      </p:sp>
      <p:sp>
        <p:nvSpPr>
          <p:cNvPr id="32" name="Text Placeholder 28">
            <a:extLst>
              <a:ext uri="{FF2B5EF4-FFF2-40B4-BE49-F238E27FC236}">
                <a16:creationId xmlns:a16="http://schemas.microsoft.com/office/drawing/2014/main" id="{847F63CB-0829-4CEC-8666-36994256F7E1}"/>
              </a:ext>
            </a:extLst>
          </p:cNvPr>
          <p:cNvSpPr>
            <a:spLocks noGrp="1"/>
          </p:cNvSpPr>
          <p:nvPr>
            <p:ph type="body" sz="quarter" idx="22" hasCustomPrompt="1"/>
          </p:nvPr>
        </p:nvSpPr>
        <p:spPr>
          <a:xfrm>
            <a:off x="943210" y="3771239"/>
            <a:ext cx="2286000" cy="457200"/>
          </a:xfrm>
          <a:prstGeom prst="rect">
            <a:avLst/>
          </a:prstGeom>
        </p:spPr>
        <p:txBody>
          <a:bodyPr/>
          <a:lstStyle>
            <a:lvl1pPr marL="0" indent="0" algn="r">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33" name="Text Placeholder 26">
            <a:extLst>
              <a:ext uri="{FF2B5EF4-FFF2-40B4-BE49-F238E27FC236}">
                <a16:creationId xmlns:a16="http://schemas.microsoft.com/office/drawing/2014/main" id="{8AF69774-BE0D-48C2-8DA7-6185A3FFEC76}"/>
              </a:ext>
            </a:extLst>
          </p:cNvPr>
          <p:cNvSpPr>
            <a:spLocks noGrp="1"/>
          </p:cNvSpPr>
          <p:nvPr>
            <p:ph type="body" sz="quarter" idx="23" hasCustomPrompt="1"/>
          </p:nvPr>
        </p:nvSpPr>
        <p:spPr>
          <a:xfrm>
            <a:off x="5914790" y="3473135"/>
            <a:ext cx="2286000" cy="274320"/>
          </a:xfrm>
          <a:prstGeom prst="rect">
            <a:avLst/>
          </a:prstGeom>
        </p:spPr>
        <p:txBody>
          <a:bodyPr anchor="ctr"/>
          <a:lstStyle>
            <a:lvl1pPr marL="0" indent="0" algn="l">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HEADER</a:t>
            </a:r>
          </a:p>
        </p:txBody>
      </p:sp>
      <p:sp>
        <p:nvSpPr>
          <p:cNvPr id="34" name="Text Placeholder 28">
            <a:extLst>
              <a:ext uri="{FF2B5EF4-FFF2-40B4-BE49-F238E27FC236}">
                <a16:creationId xmlns:a16="http://schemas.microsoft.com/office/drawing/2014/main" id="{2C6E22E5-670A-41BA-BBDD-2DF919E2D0D1}"/>
              </a:ext>
            </a:extLst>
          </p:cNvPr>
          <p:cNvSpPr>
            <a:spLocks noGrp="1"/>
          </p:cNvSpPr>
          <p:nvPr>
            <p:ph type="body" sz="quarter" idx="24" hasCustomPrompt="1"/>
          </p:nvPr>
        </p:nvSpPr>
        <p:spPr>
          <a:xfrm>
            <a:off x="5914790" y="3771239"/>
            <a:ext cx="2286000" cy="457200"/>
          </a:xfrm>
          <a:prstGeom prst="rect">
            <a:avLst/>
          </a:prstGeom>
        </p:spPr>
        <p:txBody>
          <a:bodyPr/>
          <a:lstStyle>
            <a:lvl1pPr marL="0" indent="0" algn="l">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35" name="Text Placeholder 28">
            <a:extLst>
              <a:ext uri="{FF2B5EF4-FFF2-40B4-BE49-F238E27FC236}">
                <a16:creationId xmlns:a16="http://schemas.microsoft.com/office/drawing/2014/main" id="{553D3652-40C6-4263-A478-0551AEF26AB1}"/>
              </a:ext>
            </a:extLst>
          </p:cNvPr>
          <p:cNvSpPr>
            <a:spLocks noGrp="1"/>
          </p:cNvSpPr>
          <p:nvPr>
            <p:ph type="body" sz="quarter" idx="25" hasCustomPrompt="1"/>
          </p:nvPr>
        </p:nvSpPr>
        <p:spPr>
          <a:xfrm>
            <a:off x="3992883" y="2263259"/>
            <a:ext cx="1158238" cy="622697"/>
          </a:xfrm>
          <a:prstGeom prst="rect">
            <a:avLst/>
          </a:prstGeom>
        </p:spPr>
        <p:txBody>
          <a:bodyPr anchor="ctr"/>
          <a:lstStyle>
            <a:lvl1pPr marL="0" indent="0" algn="ctr">
              <a:buNone/>
              <a:defRPr sz="1400" b="1" baseline="0">
                <a:solidFill>
                  <a:schemeClr val="bg1"/>
                </a:solidFill>
                <a:latin typeface="Arial" panose="020B0604020202020204" pitchFamily="34" charset="0"/>
                <a:cs typeface="Arial" panose="020B0604020202020204" pitchFamily="34" charset="0"/>
              </a:defRPr>
            </a:lvl1pPr>
            <a:lvl2pPr algn="ctr">
              <a:defRPr sz="1350"/>
            </a:lvl2pPr>
            <a:lvl3pPr algn="ctr">
              <a:defRPr sz="1350"/>
            </a:lvl3pPr>
            <a:lvl4pPr algn="ctr">
              <a:defRPr sz="1350"/>
            </a:lvl4pPr>
            <a:lvl5pPr algn="ctr">
              <a:defRPr sz="1350"/>
            </a:lvl5pPr>
          </a:lstStyle>
          <a:p>
            <a:pPr lvl="0"/>
            <a:r>
              <a:rPr lang="en-US" dirty="0"/>
              <a:t>Title</a:t>
            </a:r>
          </a:p>
        </p:txBody>
      </p:sp>
      <p:sp>
        <p:nvSpPr>
          <p:cNvPr id="36" name="Oval 5">
            <a:extLst>
              <a:ext uri="{FF2B5EF4-FFF2-40B4-BE49-F238E27FC236}">
                <a16:creationId xmlns:a16="http://schemas.microsoft.com/office/drawing/2014/main" id="{D125D05B-A4D6-4385-89E7-EE12B2D6C01F}"/>
              </a:ext>
            </a:extLst>
          </p:cNvPr>
          <p:cNvSpPr/>
          <p:nvPr userDrawn="1"/>
        </p:nvSpPr>
        <p:spPr>
          <a:xfrm>
            <a:off x="5782028" y="2349087"/>
            <a:ext cx="451039" cy="451040"/>
          </a:xfrm>
          <a:prstGeom prst="ellipse">
            <a:avLst/>
          </a:prstGeom>
          <a:solidFill>
            <a:schemeClr val="accent1"/>
          </a:solidFill>
          <a:ln w="12700">
            <a:noFill/>
            <a:miter/>
          </a:ln>
        </p:spPr>
        <p:txBody>
          <a:bodyPr lIns="27432" tIns="27432" rIns="27432" bIns="27432" anchor="ctr"/>
          <a:lstStyle/>
          <a:p>
            <a:pPr>
              <a:defRPr>
                <a:solidFill>
                  <a:srgbClr val="FFFFFF"/>
                </a:solidFill>
              </a:defRPr>
            </a:pPr>
            <a:endParaRPr sz="675"/>
          </a:p>
        </p:txBody>
      </p:sp>
      <p:sp>
        <p:nvSpPr>
          <p:cNvPr id="37" name="Oval 5">
            <a:extLst>
              <a:ext uri="{FF2B5EF4-FFF2-40B4-BE49-F238E27FC236}">
                <a16:creationId xmlns:a16="http://schemas.microsoft.com/office/drawing/2014/main" id="{4E691706-4DAB-4F2B-9CDB-796E25B93C86}"/>
              </a:ext>
            </a:extLst>
          </p:cNvPr>
          <p:cNvSpPr/>
          <p:nvPr userDrawn="1"/>
        </p:nvSpPr>
        <p:spPr>
          <a:xfrm>
            <a:off x="2918752" y="2349087"/>
            <a:ext cx="451040" cy="451040"/>
          </a:xfrm>
          <a:prstGeom prst="ellipse">
            <a:avLst/>
          </a:prstGeom>
          <a:solidFill>
            <a:schemeClr val="accent1"/>
          </a:solidFill>
          <a:ln w="12700">
            <a:noFill/>
            <a:miter/>
          </a:ln>
        </p:spPr>
        <p:txBody>
          <a:bodyPr lIns="27432" tIns="27432" rIns="27432" bIns="27432" anchor="ctr"/>
          <a:lstStyle/>
          <a:p>
            <a:pPr>
              <a:defRPr>
                <a:solidFill>
                  <a:srgbClr val="FFFFFF"/>
                </a:solidFill>
              </a:defRPr>
            </a:pPr>
            <a:endParaRPr sz="675"/>
          </a:p>
        </p:txBody>
      </p:sp>
      <p:sp>
        <p:nvSpPr>
          <p:cNvPr id="38" name="Oval 37">
            <a:extLst>
              <a:ext uri="{FF2B5EF4-FFF2-40B4-BE49-F238E27FC236}">
                <a16:creationId xmlns:a16="http://schemas.microsoft.com/office/drawing/2014/main" id="{A2E87B85-1F32-4380-9D64-BFFDFD875332}"/>
              </a:ext>
            </a:extLst>
          </p:cNvPr>
          <p:cNvSpPr/>
          <p:nvPr userDrawn="1"/>
        </p:nvSpPr>
        <p:spPr>
          <a:xfrm>
            <a:off x="5226492" y="3472111"/>
            <a:ext cx="451040" cy="451040"/>
          </a:xfrm>
          <a:prstGeom prst="ellipse">
            <a:avLst/>
          </a:prstGeom>
          <a:solidFill>
            <a:schemeClr val="accent1"/>
          </a:solidFill>
          <a:ln w="12700">
            <a:noFill/>
            <a:miter/>
          </a:ln>
        </p:spPr>
        <p:txBody>
          <a:bodyPr lIns="27432" tIns="27432" rIns="27432" bIns="27432" anchor="ctr"/>
          <a:lstStyle/>
          <a:p>
            <a:pPr>
              <a:defRPr>
                <a:solidFill>
                  <a:srgbClr val="FFFFFF"/>
                </a:solidFill>
              </a:defRPr>
            </a:pPr>
            <a:endParaRPr sz="675"/>
          </a:p>
        </p:txBody>
      </p:sp>
      <p:sp>
        <p:nvSpPr>
          <p:cNvPr id="39" name="Oval 5">
            <a:extLst>
              <a:ext uri="{FF2B5EF4-FFF2-40B4-BE49-F238E27FC236}">
                <a16:creationId xmlns:a16="http://schemas.microsoft.com/office/drawing/2014/main" id="{928D6160-03DF-42FB-A137-995E423B2489}"/>
              </a:ext>
            </a:extLst>
          </p:cNvPr>
          <p:cNvSpPr/>
          <p:nvPr userDrawn="1"/>
        </p:nvSpPr>
        <p:spPr>
          <a:xfrm>
            <a:off x="3377654" y="3472111"/>
            <a:ext cx="451040" cy="451040"/>
          </a:xfrm>
          <a:prstGeom prst="ellipse">
            <a:avLst/>
          </a:prstGeom>
          <a:solidFill>
            <a:schemeClr val="accent1"/>
          </a:solidFill>
          <a:ln w="12700">
            <a:noFill/>
            <a:miter/>
          </a:ln>
        </p:spPr>
        <p:txBody>
          <a:bodyPr lIns="27432" tIns="27432" rIns="27432" bIns="27432" anchor="ctr"/>
          <a:lstStyle/>
          <a:p>
            <a:pPr>
              <a:defRPr>
                <a:solidFill>
                  <a:srgbClr val="FFFFFF"/>
                </a:solidFill>
              </a:defRPr>
            </a:pPr>
            <a:endParaRPr sz="675"/>
          </a:p>
        </p:txBody>
      </p:sp>
      <p:sp>
        <p:nvSpPr>
          <p:cNvPr id="40" name="Oval 5">
            <a:extLst>
              <a:ext uri="{FF2B5EF4-FFF2-40B4-BE49-F238E27FC236}">
                <a16:creationId xmlns:a16="http://schemas.microsoft.com/office/drawing/2014/main" id="{4A38AA53-DBC8-41B0-955E-C49122A2BF82}"/>
              </a:ext>
            </a:extLst>
          </p:cNvPr>
          <p:cNvSpPr/>
          <p:nvPr userDrawn="1"/>
        </p:nvSpPr>
        <p:spPr>
          <a:xfrm>
            <a:off x="3377654" y="1183514"/>
            <a:ext cx="451040" cy="451040"/>
          </a:xfrm>
          <a:prstGeom prst="ellipse">
            <a:avLst/>
          </a:prstGeom>
          <a:solidFill>
            <a:schemeClr val="accent1"/>
          </a:solidFill>
          <a:ln w="12700">
            <a:noFill/>
            <a:miter/>
          </a:ln>
        </p:spPr>
        <p:txBody>
          <a:bodyPr lIns="27432" tIns="27432" rIns="27432" bIns="27432" anchor="ctr"/>
          <a:lstStyle/>
          <a:p>
            <a:pPr>
              <a:defRPr>
                <a:solidFill>
                  <a:srgbClr val="FFFFFF"/>
                </a:solidFill>
              </a:defRPr>
            </a:pPr>
            <a:endParaRPr sz="675"/>
          </a:p>
        </p:txBody>
      </p:sp>
      <p:sp>
        <p:nvSpPr>
          <p:cNvPr id="41" name="Oval 5">
            <a:extLst>
              <a:ext uri="{FF2B5EF4-FFF2-40B4-BE49-F238E27FC236}">
                <a16:creationId xmlns:a16="http://schemas.microsoft.com/office/drawing/2014/main" id="{4FC5D153-E3D3-428B-A5AC-B6A130A700E3}"/>
              </a:ext>
            </a:extLst>
          </p:cNvPr>
          <p:cNvSpPr/>
          <p:nvPr userDrawn="1"/>
        </p:nvSpPr>
        <p:spPr>
          <a:xfrm>
            <a:off x="5226492" y="1183514"/>
            <a:ext cx="451040" cy="451040"/>
          </a:xfrm>
          <a:prstGeom prst="ellipse">
            <a:avLst/>
          </a:prstGeom>
          <a:solidFill>
            <a:schemeClr val="accent1"/>
          </a:solidFill>
          <a:ln w="12700">
            <a:noFill/>
            <a:miter/>
          </a:ln>
        </p:spPr>
        <p:txBody>
          <a:bodyPr lIns="27432" tIns="27432" rIns="27432" bIns="27432" anchor="ctr"/>
          <a:lstStyle/>
          <a:p>
            <a:pPr>
              <a:defRPr>
                <a:solidFill>
                  <a:srgbClr val="FFFFFF"/>
                </a:solidFill>
              </a:defRPr>
            </a:pPr>
            <a:endParaRPr sz="675"/>
          </a:p>
        </p:txBody>
      </p:sp>
      <p:sp>
        <p:nvSpPr>
          <p:cNvPr id="42" name="Text Placeholder 26">
            <a:extLst>
              <a:ext uri="{FF2B5EF4-FFF2-40B4-BE49-F238E27FC236}">
                <a16:creationId xmlns:a16="http://schemas.microsoft.com/office/drawing/2014/main" id="{E781AA5C-56E7-4133-9048-98B88C52A014}"/>
              </a:ext>
            </a:extLst>
          </p:cNvPr>
          <p:cNvSpPr>
            <a:spLocks noGrp="1"/>
          </p:cNvSpPr>
          <p:nvPr>
            <p:ph type="body" sz="quarter" idx="26" hasCustomPrompt="1"/>
          </p:nvPr>
        </p:nvSpPr>
        <p:spPr>
          <a:xfrm>
            <a:off x="943210" y="1149035"/>
            <a:ext cx="2286000" cy="274320"/>
          </a:xfrm>
          <a:prstGeom prst="rect">
            <a:avLst/>
          </a:prstGeom>
        </p:spPr>
        <p:txBody>
          <a:bodyPr anchor="ctr"/>
          <a:lstStyle>
            <a:lvl1pPr marL="0" indent="0" algn="r">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HEADER</a:t>
            </a:r>
          </a:p>
        </p:txBody>
      </p:sp>
      <p:sp>
        <p:nvSpPr>
          <p:cNvPr id="43" name="Text Placeholder 28">
            <a:extLst>
              <a:ext uri="{FF2B5EF4-FFF2-40B4-BE49-F238E27FC236}">
                <a16:creationId xmlns:a16="http://schemas.microsoft.com/office/drawing/2014/main" id="{CFA2A198-278E-478A-88B6-867275C351E1}"/>
              </a:ext>
            </a:extLst>
          </p:cNvPr>
          <p:cNvSpPr>
            <a:spLocks noGrp="1"/>
          </p:cNvSpPr>
          <p:nvPr>
            <p:ph type="body" sz="quarter" idx="27" hasCustomPrompt="1"/>
          </p:nvPr>
        </p:nvSpPr>
        <p:spPr>
          <a:xfrm>
            <a:off x="943210" y="1447139"/>
            <a:ext cx="2286000" cy="457200"/>
          </a:xfrm>
          <a:prstGeom prst="rect">
            <a:avLst/>
          </a:prstGeom>
        </p:spPr>
        <p:txBody>
          <a:bodyPr/>
          <a:lstStyle>
            <a:lvl1pPr marL="0" indent="0" algn="r">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44" name="Text Placeholder 26">
            <a:extLst>
              <a:ext uri="{FF2B5EF4-FFF2-40B4-BE49-F238E27FC236}">
                <a16:creationId xmlns:a16="http://schemas.microsoft.com/office/drawing/2014/main" id="{91084EBF-6506-45DB-8C06-F0D7FF39E5DA}"/>
              </a:ext>
            </a:extLst>
          </p:cNvPr>
          <p:cNvSpPr>
            <a:spLocks noGrp="1"/>
          </p:cNvSpPr>
          <p:nvPr>
            <p:ph type="body" sz="quarter" idx="28" hasCustomPrompt="1"/>
          </p:nvPr>
        </p:nvSpPr>
        <p:spPr>
          <a:xfrm>
            <a:off x="6262334" y="2263259"/>
            <a:ext cx="2286000" cy="274320"/>
          </a:xfrm>
          <a:prstGeom prst="rect">
            <a:avLst/>
          </a:prstGeom>
        </p:spPr>
        <p:txBody>
          <a:bodyPr anchor="ctr"/>
          <a:lstStyle>
            <a:lvl1pPr marL="0" indent="0" algn="l">
              <a:buNone/>
              <a:defRPr sz="1100" b="1">
                <a:solidFill>
                  <a:srgbClr val="000000"/>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HEADER</a:t>
            </a:r>
          </a:p>
        </p:txBody>
      </p:sp>
      <p:sp>
        <p:nvSpPr>
          <p:cNvPr id="48" name="Text Placeholder 28">
            <a:extLst>
              <a:ext uri="{FF2B5EF4-FFF2-40B4-BE49-F238E27FC236}">
                <a16:creationId xmlns:a16="http://schemas.microsoft.com/office/drawing/2014/main" id="{0C3E696F-11DD-4DA0-A6EE-4E00502B2CAB}"/>
              </a:ext>
            </a:extLst>
          </p:cNvPr>
          <p:cNvSpPr>
            <a:spLocks noGrp="1"/>
          </p:cNvSpPr>
          <p:nvPr>
            <p:ph type="body" sz="quarter" idx="29" hasCustomPrompt="1"/>
          </p:nvPr>
        </p:nvSpPr>
        <p:spPr>
          <a:xfrm>
            <a:off x="6262334" y="2561363"/>
            <a:ext cx="2286000" cy="457200"/>
          </a:xfrm>
          <a:prstGeom prst="rect">
            <a:avLst/>
          </a:prstGeom>
        </p:spPr>
        <p:txBody>
          <a:bodyPr/>
          <a:lstStyle>
            <a:lvl1pPr marL="0" indent="0" algn="l">
              <a:lnSpc>
                <a:spcPct val="100000"/>
              </a:lnSpc>
              <a:buNone/>
              <a:defRPr sz="8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pic>
        <p:nvPicPr>
          <p:cNvPr id="49" name="Picture 48" descr="Logo&#10;&#10;Description automatically generated">
            <a:extLst>
              <a:ext uri="{FF2B5EF4-FFF2-40B4-BE49-F238E27FC236}">
                <a16:creationId xmlns:a16="http://schemas.microsoft.com/office/drawing/2014/main" id="{D38B66C6-B4C7-4167-B18A-8B562EC76184}"/>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933045654"/>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nfographics_8">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3" name="Google Shape;97;p18">
            <a:extLst>
              <a:ext uri="{FF2B5EF4-FFF2-40B4-BE49-F238E27FC236}">
                <a16:creationId xmlns:a16="http://schemas.microsoft.com/office/drawing/2014/main" id="{AE929D23-EDD4-4DB7-86A3-40728276CD66}"/>
              </a:ext>
            </a:extLst>
          </p:cNvPr>
          <p:cNvSpPr/>
          <p:nvPr userDrawn="1"/>
        </p:nvSpPr>
        <p:spPr>
          <a:xfrm>
            <a:off x="1939313" y="-60937"/>
            <a:ext cx="5265374" cy="5265374"/>
          </a:xfrm>
          <a:prstGeom prst="ellipse">
            <a:avLst/>
          </a:prstGeom>
          <a:solidFill>
            <a:srgbClr val="E0E0E0"/>
          </a:solidFill>
          <a:ln w="12700">
            <a:miter lim="400000"/>
          </a:ln>
        </p:spPr>
        <p:txBody>
          <a:bodyPr lIns="27432" tIns="27432" rIns="27432" bIns="27432" anchor="ctr"/>
          <a:lstStyle/>
          <a:p>
            <a:pPr algn="ctr">
              <a:defRPr>
                <a:solidFill>
                  <a:srgbClr val="FFFFFF"/>
                </a:solidFill>
                <a:latin typeface="Proxima Nova"/>
                <a:ea typeface="Proxima Nova"/>
                <a:cs typeface="Proxima Nova"/>
                <a:sym typeface="Proxima Nova"/>
              </a:defRPr>
            </a:pPr>
            <a:endParaRPr sz="675" b="0" i="0" dirty="0">
              <a:latin typeface="Arial" panose="020B0604020202020204" pitchFamily="34" charset="0"/>
              <a:cs typeface="Arial" panose="020B0604020202020204" pitchFamily="34" charset="0"/>
            </a:endParaRPr>
          </a:p>
        </p:txBody>
      </p:sp>
      <p:pic>
        <p:nvPicPr>
          <p:cNvPr id="14" name="Google Shape;3238;p319" descr="Google Shape;3238;p319">
            <a:extLst>
              <a:ext uri="{FF2B5EF4-FFF2-40B4-BE49-F238E27FC236}">
                <a16:creationId xmlns:a16="http://schemas.microsoft.com/office/drawing/2014/main" id="{053FA12D-D72D-423B-A145-CD36B59AA1DF}"/>
              </a:ext>
            </a:extLst>
          </p:cNvPr>
          <p:cNvPicPr>
            <a:picLocks noChangeAspect="1"/>
          </p:cNvPicPr>
          <p:nvPr userDrawn="1"/>
        </p:nvPicPr>
        <p:blipFill>
          <a:blip r:embed="rId2">
            <a:alphaModFix amt="35000"/>
          </a:blip>
          <a:stretch>
            <a:fillRect/>
          </a:stretch>
        </p:blipFill>
        <p:spPr>
          <a:xfrm>
            <a:off x="1733550" y="0"/>
            <a:ext cx="5676900" cy="5143500"/>
          </a:xfrm>
          <a:prstGeom prst="rect">
            <a:avLst/>
          </a:prstGeom>
          <a:ln w="12700">
            <a:miter lim="400000"/>
          </a:ln>
        </p:spPr>
      </p:pic>
      <p:grpSp>
        <p:nvGrpSpPr>
          <p:cNvPr id="16" name="Group">
            <a:extLst>
              <a:ext uri="{FF2B5EF4-FFF2-40B4-BE49-F238E27FC236}">
                <a16:creationId xmlns:a16="http://schemas.microsoft.com/office/drawing/2014/main" id="{75353A78-BD50-4E82-9D1F-41706A92F86E}"/>
              </a:ext>
            </a:extLst>
          </p:cNvPr>
          <p:cNvGrpSpPr/>
          <p:nvPr userDrawn="1"/>
        </p:nvGrpSpPr>
        <p:grpSpPr>
          <a:xfrm>
            <a:off x="0" y="1887468"/>
            <a:ext cx="9144001" cy="1679714"/>
            <a:chOff x="0" y="0"/>
            <a:chExt cx="24384001" cy="4479234"/>
          </a:xfrm>
        </p:grpSpPr>
        <p:sp>
          <p:nvSpPr>
            <p:cNvPr id="22" name="Google Shape;3239;p319">
              <a:extLst>
                <a:ext uri="{FF2B5EF4-FFF2-40B4-BE49-F238E27FC236}">
                  <a16:creationId xmlns:a16="http://schemas.microsoft.com/office/drawing/2014/main" id="{87A2318A-4DEA-4195-8BB6-4B1A4100E851}"/>
                </a:ext>
              </a:extLst>
            </p:cNvPr>
            <p:cNvSpPr/>
            <p:nvPr/>
          </p:nvSpPr>
          <p:spPr>
            <a:xfrm>
              <a:off x="0" y="0"/>
              <a:ext cx="9042983" cy="4479234"/>
            </a:xfrm>
            <a:prstGeom prst="rightArrow">
              <a:avLst>
                <a:gd name="adj1" fmla="val 50000"/>
                <a:gd name="adj2" fmla="val 50000"/>
              </a:avLst>
            </a:prstGeom>
            <a:solidFill>
              <a:schemeClr val="accent4"/>
            </a:solidFill>
            <a:ln w="12700" cap="flat">
              <a:noFill/>
              <a:miter lim="400000"/>
            </a:ln>
            <a:effectLst/>
          </p:spPr>
          <p:txBody>
            <a:bodyPr wrap="square" lIns="91439" tIns="91439" rIns="91439" bIns="91439" numCol="1" anchor="ctr">
              <a:noAutofit/>
            </a:bodyPr>
            <a:lstStyle/>
            <a:p>
              <a:pPr algn="ctr" defTabSz="685800">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23" name="Google Shape;3242;p319">
              <a:extLst>
                <a:ext uri="{FF2B5EF4-FFF2-40B4-BE49-F238E27FC236}">
                  <a16:creationId xmlns:a16="http://schemas.microsoft.com/office/drawing/2014/main" id="{01736C89-2F0F-4207-9177-F1709A696D58}"/>
                </a:ext>
              </a:extLst>
            </p:cNvPr>
            <p:cNvSpPr/>
            <p:nvPr/>
          </p:nvSpPr>
          <p:spPr>
            <a:xfrm flipH="1">
              <a:off x="15341018" y="0"/>
              <a:ext cx="9042983" cy="4479234"/>
            </a:xfrm>
            <a:prstGeom prst="rightArrow">
              <a:avLst>
                <a:gd name="adj1" fmla="val 50000"/>
                <a:gd name="adj2" fmla="val 50000"/>
              </a:avLst>
            </a:prstGeom>
            <a:solidFill>
              <a:srgbClr val="4282FE"/>
            </a:solidFill>
            <a:ln w="12700" cap="flat">
              <a:noFill/>
              <a:miter lim="400000"/>
            </a:ln>
            <a:effectLst/>
          </p:spPr>
          <p:txBody>
            <a:bodyPr wrap="square" lIns="91439" tIns="91439" rIns="91439" bIns="91439" numCol="1" anchor="ctr">
              <a:noAutofit/>
            </a:bodyPr>
            <a:lstStyle/>
            <a:p>
              <a:pPr algn="ctr" defTabSz="685800">
                <a:defRPr sz="3600">
                  <a:solidFill>
                    <a:srgbClr val="FFFFFF"/>
                  </a:solidFill>
                  <a:latin typeface="Proxima Nova"/>
                  <a:ea typeface="Proxima Nova"/>
                  <a:cs typeface="Proxima Nova"/>
                  <a:sym typeface="Proxima Nova"/>
                </a:defRPr>
              </a:pPr>
              <a:endParaRPr sz="1350" b="0" i="0" dirty="0">
                <a:latin typeface="Arial" panose="020B0604020202020204" pitchFamily="34" charset="0"/>
                <a:cs typeface="Arial" panose="020B0604020202020204" pitchFamily="34" charset="0"/>
              </a:endParaRPr>
            </a:p>
          </p:txBody>
        </p:sp>
        <p:sp>
          <p:nvSpPr>
            <p:cNvPr id="24" name="Google Shape;3245;p319">
              <a:extLst>
                <a:ext uri="{FF2B5EF4-FFF2-40B4-BE49-F238E27FC236}">
                  <a16:creationId xmlns:a16="http://schemas.microsoft.com/office/drawing/2014/main" id="{C732B64E-1FF2-4FB7-88EF-4869073098E8}"/>
                </a:ext>
              </a:extLst>
            </p:cNvPr>
            <p:cNvSpPr txBox="1"/>
            <p:nvPr/>
          </p:nvSpPr>
          <p:spPr>
            <a:xfrm>
              <a:off x="7500186" y="1808732"/>
              <a:ext cx="410368" cy="8617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1828800">
                <a:defRPr sz="5600" b="1">
                  <a:latin typeface="Proxima Nova"/>
                  <a:ea typeface="Proxima Nova"/>
                  <a:cs typeface="Proxima Nova"/>
                  <a:sym typeface="Proxima Nova"/>
                </a:defRPr>
              </a:lvl1pPr>
            </a:lstStyle>
            <a:p>
              <a:r>
                <a:rPr sz="2100" b="0" i="0" dirty="0">
                  <a:solidFill>
                    <a:schemeClr val="tx2"/>
                  </a:solidFill>
                  <a:latin typeface="Arial" panose="020B0604020202020204" pitchFamily="34" charset="0"/>
                  <a:cs typeface="Arial" panose="020B0604020202020204" pitchFamily="34" charset="0"/>
                </a:rPr>
                <a:t>1</a:t>
              </a:r>
            </a:p>
          </p:txBody>
        </p:sp>
        <p:sp>
          <p:nvSpPr>
            <p:cNvPr id="26" name="Google Shape;3246;p319">
              <a:extLst>
                <a:ext uri="{FF2B5EF4-FFF2-40B4-BE49-F238E27FC236}">
                  <a16:creationId xmlns:a16="http://schemas.microsoft.com/office/drawing/2014/main" id="{31E18D84-C2F3-4420-B676-1BC61E26419C}"/>
                </a:ext>
              </a:extLst>
            </p:cNvPr>
            <p:cNvSpPr txBox="1"/>
            <p:nvPr/>
          </p:nvSpPr>
          <p:spPr>
            <a:xfrm>
              <a:off x="16536490" y="1808732"/>
              <a:ext cx="410368" cy="8617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1828800">
                <a:defRPr sz="5600" b="1">
                  <a:solidFill>
                    <a:srgbClr val="FFFFFF"/>
                  </a:solidFill>
                  <a:latin typeface="Proxima Nova"/>
                  <a:ea typeface="Proxima Nova"/>
                  <a:cs typeface="Proxima Nova"/>
                  <a:sym typeface="Proxima Nova"/>
                </a:defRPr>
              </a:lvl1pPr>
            </a:lstStyle>
            <a:p>
              <a:r>
                <a:rPr sz="2100" b="0" i="0" dirty="0">
                  <a:latin typeface="Arial" panose="020B0604020202020204" pitchFamily="34" charset="0"/>
                  <a:cs typeface="Arial" panose="020B0604020202020204" pitchFamily="34" charset="0"/>
                </a:rPr>
                <a:t>2</a:t>
              </a:r>
            </a:p>
          </p:txBody>
        </p:sp>
      </p:grpSp>
      <p:sp>
        <p:nvSpPr>
          <p:cNvPr id="29" name="Text Placeholder 26">
            <a:extLst>
              <a:ext uri="{FF2B5EF4-FFF2-40B4-BE49-F238E27FC236}">
                <a16:creationId xmlns:a16="http://schemas.microsoft.com/office/drawing/2014/main" id="{C8E22705-A7ED-44D6-A07D-98841F7E6ED9}"/>
              </a:ext>
            </a:extLst>
          </p:cNvPr>
          <p:cNvSpPr>
            <a:spLocks noGrp="1"/>
          </p:cNvSpPr>
          <p:nvPr>
            <p:ph type="body" sz="quarter" idx="23" hasCustomPrompt="1"/>
          </p:nvPr>
        </p:nvSpPr>
        <p:spPr>
          <a:xfrm>
            <a:off x="267346" y="2393445"/>
            <a:ext cx="2194560" cy="230505"/>
          </a:xfrm>
          <a:prstGeom prst="rect">
            <a:avLst/>
          </a:prstGeom>
        </p:spPr>
        <p:txBody>
          <a:bodyPr anchor="ctr"/>
          <a:lstStyle>
            <a:lvl1pPr marL="0" indent="0" algn="l">
              <a:buNone/>
              <a:defRPr sz="1200" b="1">
                <a:solidFill>
                  <a:schemeClr val="tx2"/>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HEADER</a:t>
            </a:r>
          </a:p>
        </p:txBody>
      </p:sp>
      <p:sp>
        <p:nvSpPr>
          <p:cNvPr id="30" name="Text Placeholder 28">
            <a:extLst>
              <a:ext uri="{FF2B5EF4-FFF2-40B4-BE49-F238E27FC236}">
                <a16:creationId xmlns:a16="http://schemas.microsoft.com/office/drawing/2014/main" id="{8103C416-542B-43E2-9106-E22B2847329B}"/>
              </a:ext>
            </a:extLst>
          </p:cNvPr>
          <p:cNvSpPr>
            <a:spLocks noGrp="1"/>
          </p:cNvSpPr>
          <p:nvPr>
            <p:ph type="body" sz="quarter" idx="24" hasCustomPrompt="1"/>
          </p:nvPr>
        </p:nvSpPr>
        <p:spPr>
          <a:xfrm>
            <a:off x="267346" y="2677720"/>
            <a:ext cx="2194560" cy="320874"/>
          </a:xfrm>
          <a:prstGeom prst="rect">
            <a:avLst/>
          </a:prstGeom>
        </p:spPr>
        <p:txBody>
          <a:bodyPr/>
          <a:lstStyle>
            <a:lvl1pPr marL="0" indent="0" algn="l">
              <a:lnSpc>
                <a:spcPct val="100000"/>
              </a:lnSpc>
              <a:buNone/>
              <a:defRPr sz="800">
                <a:solidFill>
                  <a:schemeClr val="tx2"/>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sp>
        <p:nvSpPr>
          <p:cNvPr id="31" name="Text Placeholder 26">
            <a:extLst>
              <a:ext uri="{FF2B5EF4-FFF2-40B4-BE49-F238E27FC236}">
                <a16:creationId xmlns:a16="http://schemas.microsoft.com/office/drawing/2014/main" id="{04D184DF-F209-4F11-AB08-9B294E6062D7}"/>
              </a:ext>
            </a:extLst>
          </p:cNvPr>
          <p:cNvSpPr>
            <a:spLocks noGrp="1"/>
          </p:cNvSpPr>
          <p:nvPr>
            <p:ph type="body" sz="quarter" idx="25" hasCustomPrompt="1"/>
          </p:nvPr>
        </p:nvSpPr>
        <p:spPr>
          <a:xfrm>
            <a:off x="6708935" y="2393445"/>
            <a:ext cx="2194560" cy="230505"/>
          </a:xfrm>
          <a:prstGeom prst="rect">
            <a:avLst/>
          </a:prstGeom>
        </p:spPr>
        <p:txBody>
          <a:bodyPr anchor="ctr"/>
          <a:lstStyle>
            <a:lvl1pPr marL="0" indent="0" algn="l">
              <a:buNone/>
              <a:defRPr sz="1200" b="1">
                <a:solidFill>
                  <a:schemeClr val="bg1"/>
                </a:solidFill>
                <a:latin typeface="Arial" panose="020B0604020202020204" pitchFamily="34" charset="0"/>
                <a:cs typeface="Arial" panose="020B0604020202020204" pitchFamily="34" charset="0"/>
              </a:defRPr>
            </a:lvl1pPr>
            <a:lvl2pPr marL="190412" indent="0">
              <a:buNone/>
              <a:defRPr sz="1350" b="1"/>
            </a:lvl2pPr>
            <a:lvl3pPr marL="380825" indent="0">
              <a:buNone/>
              <a:defRPr sz="1350" b="1"/>
            </a:lvl3pPr>
            <a:lvl4pPr marL="571237" indent="0">
              <a:buNone/>
              <a:defRPr sz="1350" b="1"/>
            </a:lvl4pPr>
            <a:lvl5pPr marL="761649" indent="0">
              <a:buNone/>
              <a:defRPr sz="1350" b="1"/>
            </a:lvl5pPr>
          </a:lstStyle>
          <a:p>
            <a:pPr lvl="0"/>
            <a:r>
              <a:rPr lang="en-US" dirty="0"/>
              <a:t>HEADER</a:t>
            </a:r>
          </a:p>
        </p:txBody>
      </p:sp>
      <p:sp>
        <p:nvSpPr>
          <p:cNvPr id="32" name="Text Placeholder 28">
            <a:extLst>
              <a:ext uri="{FF2B5EF4-FFF2-40B4-BE49-F238E27FC236}">
                <a16:creationId xmlns:a16="http://schemas.microsoft.com/office/drawing/2014/main" id="{54D535BE-AE8C-496B-AD44-8ADB20AA22B2}"/>
              </a:ext>
            </a:extLst>
          </p:cNvPr>
          <p:cNvSpPr>
            <a:spLocks noGrp="1"/>
          </p:cNvSpPr>
          <p:nvPr>
            <p:ph type="body" sz="quarter" idx="26" hasCustomPrompt="1"/>
          </p:nvPr>
        </p:nvSpPr>
        <p:spPr>
          <a:xfrm>
            <a:off x="6708936" y="2677720"/>
            <a:ext cx="2194560" cy="320874"/>
          </a:xfrm>
          <a:prstGeom prst="rect">
            <a:avLst/>
          </a:prstGeom>
        </p:spPr>
        <p:txBody>
          <a:bodyPr/>
          <a:lstStyle>
            <a:lvl1pPr marL="0" indent="0" algn="l" defTabSz="457200" rtl="0" eaLnBrk="1" latinLnBrk="0" hangingPunct="1">
              <a:lnSpc>
                <a:spcPct val="100000"/>
              </a:lnSpc>
              <a:spcBef>
                <a:spcPts val="600"/>
              </a:spcBef>
              <a:spcAft>
                <a:spcPts val="600"/>
              </a:spcAft>
              <a:buClr>
                <a:schemeClr val="tx2"/>
              </a:buClr>
              <a:buFont typeface="Arial" panose="020B0604020202020204" pitchFamily="34" charset="0"/>
              <a:buNone/>
              <a:defRPr kumimoji="0" lang="en-US"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A peep at some distant orb has power to raise and purify.</a:t>
            </a:r>
          </a:p>
        </p:txBody>
      </p:sp>
      <p:pic>
        <p:nvPicPr>
          <p:cNvPr id="33" name="Picture 32" descr="Logo&#10;&#10;Description automatically generated">
            <a:extLst>
              <a:ext uri="{FF2B5EF4-FFF2-40B4-BE49-F238E27FC236}">
                <a16:creationId xmlns:a16="http://schemas.microsoft.com/office/drawing/2014/main" id="{2C32AB49-5179-4E8A-B109-2086982062FD}"/>
              </a:ext>
            </a:extLst>
          </p:cNvPr>
          <p:cNvPicPr>
            <a:picLocks noChangeAspect="1"/>
          </p:cNvPicPr>
          <p:nvPr userDrawn="1"/>
        </p:nvPicPr>
        <p:blipFill rotWithShape="1">
          <a:blip r:embed="rId3"/>
          <a:srcRect l="12424" t="22302" r="12183" b="21697"/>
          <a:stretch/>
        </p:blipFill>
        <p:spPr>
          <a:xfrm>
            <a:off x="7996125" y="4980441"/>
            <a:ext cx="289685" cy="107585"/>
          </a:xfrm>
          <a:prstGeom prst="rect">
            <a:avLst/>
          </a:prstGeom>
        </p:spPr>
      </p:pic>
      <p:sp>
        <p:nvSpPr>
          <p:cNvPr id="3" name="Text Placeholder 2">
            <a:extLst>
              <a:ext uri="{FF2B5EF4-FFF2-40B4-BE49-F238E27FC236}">
                <a16:creationId xmlns:a16="http://schemas.microsoft.com/office/drawing/2014/main" id="{C6989D0E-4B00-40FE-8388-74850445C574}"/>
              </a:ext>
            </a:extLst>
          </p:cNvPr>
          <p:cNvSpPr>
            <a:spLocks noGrp="1"/>
          </p:cNvSpPr>
          <p:nvPr>
            <p:ph type="body" sz="quarter" idx="27" hasCustomPrompt="1"/>
          </p:nvPr>
        </p:nvSpPr>
        <p:spPr>
          <a:xfrm>
            <a:off x="913924" y="977202"/>
            <a:ext cx="7316152" cy="779463"/>
          </a:xfrm>
          <a:noFill/>
          <a:ln w="9525">
            <a:noFill/>
            <a:miter lim="800000"/>
            <a:headEnd/>
            <a:tailEnd/>
          </a:ln>
        </p:spPr>
        <p:txBody>
          <a:bodyPr vert="horz" wrap="square" lIns="0" tIns="0" rIns="0" bIns="0" numCol="1" rtlCol="0" anchor="ctr" anchorCtr="0" compatLnSpc="1">
            <a:prstTxWarp prst="textNoShape">
              <a:avLst/>
            </a:prstTxWarp>
            <a:noAutofit/>
          </a:bodyPr>
          <a:lstStyle>
            <a:lvl1pPr algn="ctr">
              <a:defRPr lang="en-US" sz="3600" b="1" dirty="0">
                <a:solidFill>
                  <a:schemeClr val="tx2"/>
                </a:solidFill>
              </a:defRPr>
            </a:lvl1pPr>
          </a:lstStyle>
          <a:p>
            <a:pPr lvl="0" algn="ctr" defTabSz="618250">
              <a:spcBef>
                <a:spcPct val="0"/>
              </a:spcBef>
              <a:tabLst>
                <a:tab pos="457200" algn="l"/>
              </a:tabLst>
            </a:pPr>
            <a:r>
              <a:rPr lang="en-US" dirty="0"/>
              <a:t>Headline</a:t>
            </a:r>
          </a:p>
        </p:txBody>
      </p:sp>
    </p:spTree>
    <p:extLst>
      <p:ext uri="{BB962C8B-B14F-4D97-AF65-F5344CB8AC3E}">
        <p14:creationId xmlns:p14="http://schemas.microsoft.com/office/powerpoint/2010/main" val="3897072884"/>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rt Layou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6"/>
            <a:ext cx="3659973"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Charts</a:t>
            </a:r>
          </a:p>
        </p:txBody>
      </p:sp>
      <p:sp>
        <p:nvSpPr>
          <p:cNvPr id="18" name="Text Placeholder 2">
            <a:extLst>
              <a:ext uri="{FF2B5EF4-FFF2-40B4-BE49-F238E27FC236}">
                <a16:creationId xmlns:a16="http://schemas.microsoft.com/office/drawing/2014/main" id="{81BFE081-DD69-4144-B500-E41476155D03}"/>
              </a:ext>
            </a:extLst>
          </p:cNvPr>
          <p:cNvSpPr>
            <a:spLocks noGrp="1"/>
          </p:cNvSpPr>
          <p:nvPr>
            <p:ph type="body" sz="quarter" idx="29" hasCustomPrompt="1"/>
          </p:nvPr>
        </p:nvSpPr>
        <p:spPr>
          <a:xfrm>
            <a:off x="263069" y="1466048"/>
            <a:ext cx="3657600" cy="365760"/>
          </a:xfrm>
          <a:prstGeom prst="rect">
            <a:avLst/>
          </a:prstGeom>
        </p:spPr>
        <p:txBody>
          <a:bodyPr/>
          <a:lstStyle>
            <a:lvl1pPr marL="0" indent="0">
              <a:lnSpc>
                <a:spcPct val="100000"/>
              </a:lnSpc>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 GOES HERE</a:t>
            </a:r>
          </a:p>
        </p:txBody>
      </p:sp>
      <p:sp>
        <p:nvSpPr>
          <p:cNvPr id="3" name="Chart Placeholder 2">
            <a:extLst>
              <a:ext uri="{FF2B5EF4-FFF2-40B4-BE49-F238E27FC236}">
                <a16:creationId xmlns:a16="http://schemas.microsoft.com/office/drawing/2014/main" id="{E642F705-14B7-4DB7-BFD9-5BA94B421D94}"/>
              </a:ext>
            </a:extLst>
          </p:cNvPr>
          <p:cNvSpPr>
            <a:spLocks noGrp="1"/>
          </p:cNvSpPr>
          <p:nvPr>
            <p:ph type="chart" sz="quarter" idx="32" hasCustomPrompt="1"/>
          </p:nvPr>
        </p:nvSpPr>
        <p:spPr>
          <a:xfrm>
            <a:off x="4236085" y="258805"/>
            <a:ext cx="4663440" cy="4617720"/>
          </a:xfrm>
          <a:noFill/>
        </p:spPr>
        <p:txBody>
          <a:bodyPr wrap="square" lIns="0" tIns="45720" rIns="45720" bIns="45720" rtlCol="0" anchor="ctr" anchorCtr="1">
            <a:noAutofit/>
          </a:bodyPr>
          <a:lstStyle>
            <a:lvl1pPr marL="0" indent="0">
              <a:buNone/>
              <a:defRPr lang="en-US" sz="3000" b="1"/>
            </a:lvl1pPr>
          </a:lstStyle>
          <a:p>
            <a:pPr marL="182880" lvl="0" indent="-182880">
              <a:lnSpc>
                <a:spcPct val="98000"/>
              </a:lnSpc>
              <a:buClr>
                <a:srgbClr val="00B0F0"/>
              </a:buClr>
              <a:tabLst>
                <a:tab pos="457200" algn="l"/>
              </a:tabLst>
            </a:pPr>
            <a:r>
              <a:rPr lang="en-US" dirty="0"/>
              <a:t>Insert Chart Here</a:t>
            </a:r>
          </a:p>
        </p:txBody>
      </p:sp>
      <p:sp>
        <p:nvSpPr>
          <p:cNvPr id="22" name="Text Placeholder 28">
            <a:extLst>
              <a:ext uri="{FF2B5EF4-FFF2-40B4-BE49-F238E27FC236}">
                <a16:creationId xmlns:a16="http://schemas.microsoft.com/office/drawing/2014/main" id="{CE786F8D-1E63-4D3D-9091-AC2467A1E910}"/>
              </a:ext>
            </a:extLst>
          </p:cNvPr>
          <p:cNvSpPr>
            <a:spLocks noGrp="1"/>
          </p:cNvSpPr>
          <p:nvPr>
            <p:ph type="body" sz="quarter" idx="34" hasCustomPrompt="1"/>
          </p:nvPr>
        </p:nvSpPr>
        <p:spPr>
          <a:xfrm>
            <a:off x="263068" y="1878689"/>
            <a:ext cx="3657600" cy="822960"/>
          </a:xfrm>
          <a:prstGeom prst="rect">
            <a:avLst/>
          </a:prstGeom>
        </p:spPr>
        <p:txBody>
          <a:bodyPr/>
          <a:lstStyle>
            <a:lvl1pPr marL="0" indent="0" algn="l">
              <a:lnSpc>
                <a:spcPct val="100000"/>
              </a:lnSpc>
              <a:buNone/>
              <a:defRPr sz="12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We help create resilient networks that are rapidly adaptable to regulatory changes, manage distributed energy resources and renewable energy, and ultimately improve customer experience.</a:t>
            </a:r>
          </a:p>
        </p:txBody>
      </p:sp>
      <p:pic>
        <p:nvPicPr>
          <p:cNvPr id="19" name="Picture 18" descr="Logo&#10;&#10;Description automatically generated">
            <a:extLst>
              <a:ext uri="{FF2B5EF4-FFF2-40B4-BE49-F238E27FC236}">
                <a16:creationId xmlns:a16="http://schemas.microsoft.com/office/drawing/2014/main" id="{C548639F-857C-4F88-9AFE-BD1FFC716BEA}"/>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2471682750"/>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rt Art Layou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63070" y="63500"/>
            <a:ext cx="1001713" cy="123794"/>
          </a:xfrm>
          <a:prstGeom prst="rect">
            <a:avLst/>
          </a:prstGeom>
        </p:spPr>
        <p:txBody>
          <a:bodyPr wrap="none" lIns="45720" tIns="0" rIns="45720" bIns="0" anchor="ctr" anchorCtr="0">
            <a:noAutofit/>
          </a:bodyPr>
          <a:lstStyle>
            <a:lvl1pPr>
              <a:defRPr lang="en-US" sz="800" dirty="0"/>
            </a:lvl1pPr>
          </a:lstStyle>
          <a:p>
            <a:pPr marL="0" lvl="0" indent="0" defTabSz="1828800">
              <a:spcBef>
                <a:spcPts val="2000"/>
              </a:spcBef>
              <a:buNone/>
            </a:pPr>
            <a:r>
              <a:rPr lang="en-US" dirty="0"/>
              <a:t>0.0 Section name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48DFC659-3D7A-4082-9C33-8A73A643F335}"/>
              </a:ext>
            </a:extLst>
          </p:cNvPr>
          <p:cNvGrpSpPr/>
          <p:nvPr userDrawn="1"/>
        </p:nvGrpSpPr>
        <p:grpSpPr>
          <a:xfrm>
            <a:off x="71948" y="4978614"/>
            <a:ext cx="503788" cy="94721"/>
            <a:chOff x="6014087" y="4646472"/>
            <a:chExt cx="503788" cy="94721"/>
          </a:xfrm>
        </p:grpSpPr>
        <p:sp>
          <p:nvSpPr>
            <p:cNvPr id="49" name="Oval 48">
              <a:extLst>
                <a:ext uri="{FF2B5EF4-FFF2-40B4-BE49-F238E27FC236}">
                  <a16:creationId xmlns:a16="http://schemas.microsoft.com/office/drawing/2014/main" id="{BF9C892B-A042-4208-B83C-10A8C1E6F9A5}"/>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50" name="Oval 49">
              <a:extLst>
                <a:ext uri="{FF2B5EF4-FFF2-40B4-BE49-F238E27FC236}">
                  <a16:creationId xmlns:a16="http://schemas.microsoft.com/office/drawing/2014/main" id="{537D5A11-8B81-4C0B-9751-2009D6BBDF4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510A479-B19E-483A-8D69-61F2614433E2}"/>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31891AE-2CEE-434F-9869-F307D72954E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01BD081A-E797-4467-844A-FA0783E885F0}"/>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8" name="Text Placeholder 5">
            <a:extLst>
              <a:ext uri="{FF2B5EF4-FFF2-40B4-BE49-F238E27FC236}">
                <a16:creationId xmlns:a16="http://schemas.microsoft.com/office/drawing/2014/main" id="{1928D240-EBCC-4EFD-AD59-7293674130FB}"/>
              </a:ext>
            </a:extLst>
          </p:cNvPr>
          <p:cNvSpPr>
            <a:spLocks noGrp="1"/>
          </p:cNvSpPr>
          <p:nvPr>
            <p:ph type="body" sz="quarter" idx="14" hasCustomPrompt="1"/>
          </p:nvPr>
        </p:nvSpPr>
        <p:spPr>
          <a:xfrm>
            <a:off x="263069" y="258806"/>
            <a:ext cx="3659973" cy="113573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lang="en-US" sz="2400" b="1" dirty="0">
                <a:solidFill>
                  <a:schemeClr val="tx2"/>
                </a:solidFill>
              </a:defRPr>
            </a:lvl1pPr>
          </a:lstStyle>
          <a:p>
            <a:pPr marL="0" lvl="0" indent="0">
              <a:spcBef>
                <a:spcPct val="0"/>
              </a:spcBef>
              <a:buNone/>
              <a:tabLst>
                <a:tab pos="457200" algn="l"/>
              </a:tabLst>
            </a:pPr>
            <a:r>
              <a:rPr lang="en-US" dirty="0"/>
              <a:t>Smart Art Slides</a:t>
            </a:r>
          </a:p>
        </p:txBody>
      </p:sp>
      <p:sp>
        <p:nvSpPr>
          <p:cNvPr id="18" name="Text Placeholder 2">
            <a:extLst>
              <a:ext uri="{FF2B5EF4-FFF2-40B4-BE49-F238E27FC236}">
                <a16:creationId xmlns:a16="http://schemas.microsoft.com/office/drawing/2014/main" id="{81BFE081-DD69-4144-B500-E41476155D03}"/>
              </a:ext>
            </a:extLst>
          </p:cNvPr>
          <p:cNvSpPr>
            <a:spLocks noGrp="1"/>
          </p:cNvSpPr>
          <p:nvPr>
            <p:ph type="body" sz="quarter" idx="29" hasCustomPrompt="1"/>
          </p:nvPr>
        </p:nvSpPr>
        <p:spPr>
          <a:xfrm>
            <a:off x="263069" y="1466048"/>
            <a:ext cx="3657600" cy="365760"/>
          </a:xfrm>
          <a:prstGeom prst="rect">
            <a:avLst/>
          </a:prstGeom>
        </p:spPr>
        <p:txBody>
          <a:bodyPr/>
          <a:lstStyle>
            <a:lvl1pPr marL="0" indent="0">
              <a:lnSpc>
                <a:spcPct val="100000"/>
              </a:lnSpc>
              <a:buNone/>
              <a:defRPr sz="1600" b="1">
                <a:solidFill>
                  <a:schemeClr val="tx2"/>
                </a:solidFill>
              </a:defRPr>
            </a:lvl1pPr>
            <a:lvl2pPr marL="190412" indent="0">
              <a:buNone/>
              <a:defRPr sz="1575"/>
            </a:lvl2pPr>
            <a:lvl3pPr marL="380825" indent="0">
              <a:buNone/>
              <a:defRPr sz="1575"/>
            </a:lvl3pPr>
            <a:lvl4pPr marL="571237" indent="0">
              <a:buNone/>
              <a:defRPr sz="1575"/>
            </a:lvl4pPr>
            <a:lvl5pPr marL="761649" indent="0">
              <a:buNone/>
              <a:defRPr sz="1575"/>
            </a:lvl5pPr>
          </a:lstStyle>
          <a:p>
            <a:pPr lvl="0"/>
            <a:r>
              <a:rPr lang="en-US" dirty="0"/>
              <a:t>SUBHEAD GOES HERE</a:t>
            </a:r>
          </a:p>
        </p:txBody>
      </p:sp>
      <p:sp>
        <p:nvSpPr>
          <p:cNvPr id="3" name="SmartArt Placeholder 2">
            <a:extLst>
              <a:ext uri="{FF2B5EF4-FFF2-40B4-BE49-F238E27FC236}">
                <a16:creationId xmlns:a16="http://schemas.microsoft.com/office/drawing/2014/main" id="{B26C17C9-4BDB-44D1-AFC8-2E3F7E716392}"/>
              </a:ext>
            </a:extLst>
          </p:cNvPr>
          <p:cNvSpPr>
            <a:spLocks noGrp="1"/>
          </p:cNvSpPr>
          <p:nvPr>
            <p:ph type="dgm" sz="quarter" idx="33" hasCustomPrompt="1"/>
          </p:nvPr>
        </p:nvSpPr>
        <p:spPr>
          <a:xfrm>
            <a:off x="4236085" y="258805"/>
            <a:ext cx="4663440" cy="4617720"/>
          </a:xfrm>
          <a:noFill/>
        </p:spPr>
        <p:txBody>
          <a:bodyPr wrap="square" lIns="0" tIns="45720" rIns="45720" bIns="45720" rtlCol="0" anchor="ctr" anchorCtr="1">
            <a:noAutofit/>
          </a:bodyPr>
          <a:lstStyle>
            <a:lvl1pPr marL="0" indent="0" algn="r">
              <a:buNone/>
              <a:defRPr lang="en-US" sz="3000" b="1"/>
            </a:lvl1pPr>
          </a:lstStyle>
          <a:p>
            <a:pPr marL="182880" lvl="0" indent="-182880">
              <a:lnSpc>
                <a:spcPct val="98000"/>
              </a:lnSpc>
              <a:buClr>
                <a:srgbClr val="00B0F0"/>
              </a:buClr>
              <a:tabLst>
                <a:tab pos="457200" algn="l"/>
              </a:tabLst>
            </a:pPr>
            <a:r>
              <a:rPr lang="en-US" dirty="0"/>
              <a:t>Insert Smart Art Here</a:t>
            </a:r>
          </a:p>
        </p:txBody>
      </p:sp>
      <p:sp>
        <p:nvSpPr>
          <p:cNvPr id="19" name="Text Placeholder 28">
            <a:extLst>
              <a:ext uri="{FF2B5EF4-FFF2-40B4-BE49-F238E27FC236}">
                <a16:creationId xmlns:a16="http://schemas.microsoft.com/office/drawing/2014/main" id="{CE133E96-A581-4174-BF78-FE2CA83119DC}"/>
              </a:ext>
            </a:extLst>
          </p:cNvPr>
          <p:cNvSpPr>
            <a:spLocks noGrp="1"/>
          </p:cNvSpPr>
          <p:nvPr>
            <p:ph type="body" sz="quarter" idx="34" hasCustomPrompt="1"/>
          </p:nvPr>
        </p:nvSpPr>
        <p:spPr>
          <a:xfrm>
            <a:off x="263068" y="1878689"/>
            <a:ext cx="3657600" cy="822960"/>
          </a:xfrm>
          <a:prstGeom prst="rect">
            <a:avLst/>
          </a:prstGeom>
        </p:spPr>
        <p:txBody>
          <a:bodyPr/>
          <a:lstStyle>
            <a:lvl1pPr marL="0" indent="0" algn="l">
              <a:lnSpc>
                <a:spcPct val="100000"/>
              </a:lnSpc>
              <a:buNone/>
              <a:defRPr sz="1200">
                <a:solidFill>
                  <a:srgbClr val="000000"/>
                </a:solidFill>
                <a:latin typeface="Arial" panose="020B0604020202020204" pitchFamily="34" charset="0"/>
                <a:cs typeface="Arial" panose="020B0604020202020204" pitchFamily="34" charset="0"/>
              </a:defRPr>
            </a:lvl1pPr>
            <a:lvl2pPr marL="190412" indent="0">
              <a:buNone/>
              <a:defRPr sz="750"/>
            </a:lvl2pPr>
            <a:lvl3pPr marL="380825" indent="0">
              <a:buNone/>
              <a:defRPr sz="750"/>
            </a:lvl3pPr>
            <a:lvl4pPr marL="571237" indent="0">
              <a:buNone/>
              <a:defRPr sz="750"/>
            </a:lvl4pPr>
            <a:lvl5pPr marL="761649" indent="0">
              <a:buNone/>
              <a:defRPr sz="750"/>
            </a:lvl5pPr>
          </a:lstStyle>
          <a:p>
            <a:r>
              <a:rPr lang="en-US" dirty="0"/>
              <a:t>We help create resilient networks that are rapidly adaptable to regulatory changes, manage distributed energy resources and renewable energy, and ultimately improve customer experience.</a:t>
            </a:r>
          </a:p>
        </p:txBody>
      </p:sp>
      <p:pic>
        <p:nvPicPr>
          <p:cNvPr id="20" name="Picture 19" descr="Logo&#10;&#10;Description automatically generated">
            <a:extLst>
              <a:ext uri="{FF2B5EF4-FFF2-40B4-BE49-F238E27FC236}">
                <a16:creationId xmlns:a16="http://schemas.microsoft.com/office/drawing/2014/main" id="{673A171D-E3C8-4C0D-BB94-B8DED140577F}"/>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798167194"/>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sset Slides">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3" name="Rectangle">
            <a:extLst>
              <a:ext uri="{FF2B5EF4-FFF2-40B4-BE49-F238E27FC236}">
                <a16:creationId xmlns:a16="http://schemas.microsoft.com/office/drawing/2014/main" id="{109FA65E-F0BD-4F4C-A286-4A5A78CED14C}"/>
              </a:ext>
            </a:extLst>
          </p:cNvPr>
          <p:cNvSpPr/>
          <p:nvPr userDrawn="1"/>
        </p:nvSpPr>
        <p:spPr>
          <a:xfrm>
            <a:off x="0" y="-2"/>
            <a:ext cx="9144000" cy="4892040"/>
          </a:xfrm>
          <a:prstGeom prst="rect">
            <a:avLst/>
          </a:prstGeom>
          <a:solidFill>
            <a:schemeClr val="accent1"/>
          </a:solidFill>
          <a:ln w="12700">
            <a:noFill/>
            <a:miter/>
          </a:ln>
        </p:spPr>
        <p:txBody>
          <a:bodyPr lIns="27432" tIns="27432" rIns="27432" bIns="27432" anchor="ctr"/>
          <a:lstStyle/>
          <a:p>
            <a:pPr algn="ctr"/>
            <a:r>
              <a:rPr lang="en-US" sz="5000" b="1" dirty="0">
                <a:solidFill>
                  <a:schemeClr val="bg1"/>
                </a:solidFill>
                <a:latin typeface="Arial" panose="020B0604020202020204" pitchFamily="34" charset="0"/>
                <a:cs typeface="Arial" panose="020B0604020202020204" pitchFamily="34" charset="0"/>
              </a:rPr>
              <a:t>CHART</a:t>
            </a:r>
          </a:p>
        </p:txBody>
      </p:sp>
      <p:pic>
        <p:nvPicPr>
          <p:cNvPr id="14" name="Picture 13" descr="Logo&#10;&#10;Description automatically generated">
            <a:extLst>
              <a:ext uri="{FF2B5EF4-FFF2-40B4-BE49-F238E27FC236}">
                <a16:creationId xmlns:a16="http://schemas.microsoft.com/office/drawing/2014/main" id="{C3D7363D-4423-403B-B1B1-8929C722C030}"/>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4034329979"/>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Asset Slides">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dirty="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71948" y="4978614"/>
            <a:ext cx="503788" cy="94721"/>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3" name="Rectangle">
            <a:extLst>
              <a:ext uri="{FF2B5EF4-FFF2-40B4-BE49-F238E27FC236}">
                <a16:creationId xmlns:a16="http://schemas.microsoft.com/office/drawing/2014/main" id="{109FA65E-F0BD-4F4C-A286-4A5A78CED14C}"/>
              </a:ext>
            </a:extLst>
          </p:cNvPr>
          <p:cNvSpPr/>
          <p:nvPr userDrawn="1"/>
        </p:nvSpPr>
        <p:spPr>
          <a:xfrm>
            <a:off x="0" y="-2"/>
            <a:ext cx="9144000" cy="4892040"/>
          </a:xfrm>
          <a:prstGeom prst="rect">
            <a:avLst/>
          </a:prstGeom>
          <a:solidFill>
            <a:schemeClr val="accent5"/>
          </a:solidFill>
          <a:ln w="12700">
            <a:noFill/>
            <a:miter/>
          </a:ln>
        </p:spPr>
        <p:txBody>
          <a:bodyPr lIns="27432" tIns="27432" rIns="27432" bIns="27432" anchor="ctr"/>
          <a:lstStyle/>
          <a:p>
            <a:pPr algn="ctr"/>
            <a:r>
              <a:rPr lang="en-US" sz="5000" b="1" dirty="0">
                <a:solidFill>
                  <a:schemeClr val="bg1"/>
                </a:solidFill>
                <a:latin typeface="Arial" panose="020B0604020202020204" pitchFamily="34" charset="0"/>
                <a:cs typeface="Arial" panose="020B0604020202020204" pitchFamily="34" charset="0"/>
              </a:rPr>
              <a:t>ASSET SLIDES</a:t>
            </a:r>
          </a:p>
        </p:txBody>
      </p:sp>
      <p:pic>
        <p:nvPicPr>
          <p:cNvPr id="14" name="Picture 13" descr="Logo&#10;&#10;Description automatically generated">
            <a:extLst>
              <a:ext uri="{FF2B5EF4-FFF2-40B4-BE49-F238E27FC236}">
                <a16:creationId xmlns:a16="http://schemas.microsoft.com/office/drawing/2014/main" id="{C3D7363D-4423-403B-B1B1-8929C722C030}"/>
              </a:ext>
            </a:extLst>
          </p:cNvPr>
          <p:cNvPicPr>
            <a:picLocks noChangeAspect="1"/>
          </p:cNvPicPr>
          <p:nvPr userDrawn="1"/>
        </p:nvPicPr>
        <p:blipFill rotWithShape="1">
          <a:blip r:embed="rId2"/>
          <a:srcRect l="12424" t="22302" r="12183" b="21697"/>
          <a:stretch/>
        </p:blipFill>
        <p:spPr>
          <a:xfrm>
            <a:off x="7996125" y="4980441"/>
            <a:ext cx="289685" cy="107585"/>
          </a:xfrm>
          <a:prstGeom prst="rect">
            <a:avLst/>
          </a:prstGeom>
        </p:spPr>
      </p:pic>
    </p:spTree>
    <p:extLst>
      <p:ext uri="{BB962C8B-B14F-4D97-AF65-F5344CB8AC3E}">
        <p14:creationId xmlns:p14="http://schemas.microsoft.com/office/powerpoint/2010/main" val="319165199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303188-4FCE-4D2E-805B-BE71702986A3}"/>
              </a:ext>
            </a:extLst>
          </p:cNvPr>
          <p:cNvSpPr>
            <a:spLocks noGrp="1"/>
          </p:cNvSpPr>
          <p:nvPr>
            <p:ph type="title"/>
          </p:nvPr>
        </p:nvSpPr>
        <p:spPr>
          <a:xfrm>
            <a:off x="259019" y="256032"/>
            <a:ext cx="8631936" cy="914400"/>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p>
            <a:pPr lvl="0"/>
            <a:r>
              <a:rPr lang="en-US" dirty="0"/>
              <a:t>Click to edit Master title style</a:t>
            </a:r>
          </a:p>
        </p:txBody>
      </p:sp>
      <p:sp>
        <p:nvSpPr>
          <p:cNvPr id="3" name="Text Placeholder 2">
            <a:extLst>
              <a:ext uri="{FF2B5EF4-FFF2-40B4-BE49-F238E27FC236}">
                <a16:creationId xmlns:a16="http://schemas.microsoft.com/office/drawing/2014/main" id="{2CA673EA-B8C3-41BD-B736-7C20A73D2ACC}"/>
              </a:ext>
            </a:extLst>
          </p:cNvPr>
          <p:cNvSpPr>
            <a:spLocks noGrp="1"/>
          </p:cNvSpPr>
          <p:nvPr>
            <p:ph type="body" idx="1"/>
          </p:nvPr>
        </p:nvSpPr>
        <p:spPr>
          <a:xfrm>
            <a:off x="259019" y="1248937"/>
            <a:ext cx="8627806" cy="3638531"/>
          </a:xfrm>
          <a:prstGeom prst="rect">
            <a:avLst/>
          </a:prstGeom>
        </p:spPr>
        <p:txBody>
          <a:bodyPr lIns="45720" tIns="45720" rIns="45720" bIns="4572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804" r:id="rId1"/>
    <p:sldLayoutId id="2147484298" r:id="rId2"/>
    <p:sldLayoutId id="2147483870" r:id="rId3"/>
    <p:sldLayoutId id="2147484299" r:id="rId4"/>
    <p:sldLayoutId id="2147483829" r:id="rId5"/>
    <p:sldLayoutId id="2147483872" r:id="rId6"/>
    <p:sldLayoutId id="2147483873" r:id="rId7"/>
    <p:sldLayoutId id="2147483874" r:id="rId8"/>
    <p:sldLayoutId id="2147484297"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3855" r:id="rId19"/>
    <p:sldLayoutId id="2147484137" r:id="rId20"/>
    <p:sldLayoutId id="2147484136" r:id="rId21"/>
    <p:sldLayoutId id="2147484139" r:id="rId22"/>
    <p:sldLayoutId id="2147484140" r:id="rId23"/>
    <p:sldLayoutId id="2147484141" r:id="rId24"/>
    <p:sldLayoutId id="2147484138" r:id="rId25"/>
    <p:sldLayoutId id="2147484143" r:id="rId26"/>
    <p:sldLayoutId id="2147484142" r:id="rId27"/>
    <p:sldLayoutId id="2147484144" r:id="rId28"/>
    <p:sldLayoutId id="2147484146" r:id="rId29"/>
    <p:sldLayoutId id="2147484147" r:id="rId30"/>
    <p:sldLayoutId id="2147484294" r:id="rId31"/>
    <p:sldLayoutId id="2147484148" r:id="rId32"/>
    <p:sldLayoutId id="2147484149" r:id="rId33"/>
    <p:sldLayoutId id="2147484150" r:id="rId34"/>
    <p:sldLayoutId id="2147484151" r:id="rId35"/>
    <p:sldLayoutId id="2147484152" r:id="rId36"/>
    <p:sldLayoutId id="2147484145" r:id="rId37"/>
    <p:sldLayoutId id="2147484153" r:id="rId38"/>
    <p:sldLayoutId id="2147484300" r:id="rId39"/>
    <p:sldLayoutId id="2147484154" r:id="rId40"/>
    <p:sldLayoutId id="2147484155" r:id="rId41"/>
    <p:sldLayoutId id="2147484156" r:id="rId42"/>
    <p:sldLayoutId id="2147484157" r:id="rId43"/>
    <p:sldLayoutId id="2147484158" r:id="rId44"/>
    <p:sldLayoutId id="2147484159" r:id="rId45"/>
    <p:sldLayoutId id="2147484160" r:id="rId46"/>
    <p:sldLayoutId id="2147484161" r:id="rId47"/>
    <p:sldLayoutId id="2147484162" r:id="rId48"/>
    <p:sldLayoutId id="2147484163" r:id="rId49"/>
    <p:sldLayoutId id="2147484164" r:id="rId50"/>
    <p:sldLayoutId id="2147484165" r:id="rId51"/>
    <p:sldLayoutId id="2147484166" r:id="rId52"/>
    <p:sldLayoutId id="2147484167" r:id="rId53"/>
    <p:sldLayoutId id="2147484168" r:id="rId54"/>
    <p:sldLayoutId id="2147484169" r:id="rId55"/>
    <p:sldLayoutId id="2147484295" r:id="rId56"/>
    <p:sldLayoutId id="2147484249" r:id="rId57"/>
    <p:sldLayoutId id="2147484250" r:id="rId58"/>
    <p:sldLayoutId id="2147484251" r:id="rId59"/>
    <p:sldLayoutId id="2147484252" r:id="rId60"/>
    <p:sldLayoutId id="2147484253" r:id="rId61"/>
    <p:sldLayoutId id="2147484264" r:id="rId62"/>
    <p:sldLayoutId id="2147484265" r:id="rId63"/>
    <p:sldLayoutId id="2147484266" r:id="rId64"/>
    <p:sldLayoutId id="2147484267" r:id="rId65"/>
    <p:sldLayoutId id="2147484020" r:id="rId66"/>
    <p:sldLayoutId id="2147484269" r:id="rId67"/>
    <p:sldLayoutId id="2147484270" r:id="rId68"/>
    <p:sldLayoutId id="2147484271" r:id="rId69"/>
    <p:sldLayoutId id="2147484272" r:id="rId70"/>
    <p:sldLayoutId id="2147484268" r:id="rId71"/>
    <p:sldLayoutId id="2147484274" r:id="rId72"/>
    <p:sldLayoutId id="2147484275" r:id="rId73"/>
    <p:sldLayoutId id="2147484276" r:id="rId74"/>
    <p:sldLayoutId id="2147484277" r:id="rId75"/>
    <p:sldLayoutId id="2147484261" r:id="rId76"/>
    <p:sldLayoutId id="2147484262" r:id="rId77"/>
    <p:sldLayoutId id="2147484278" r:id="rId78"/>
    <p:sldLayoutId id="2147484279" r:id="rId79"/>
    <p:sldLayoutId id="2147484280" r:id="rId80"/>
    <p:sldLayoutId id="2147484281" r:id="rId81"/>
    <p:sldLayoutId id="2147484282" r:id="rId82"/>
    <p:sldLayoutId id="2147484283" r:id="rId83"/>
    <p:sldLayoutId id="2147484284" r:id="rId84"/>
    <p:sldLayoutId id="2147484285" r:id="rId85"/>
    <p:sldLayoutId id="2147484286" r:id="rId86"/>
    <p:sldLayoutId id="2147484296" r:id="rId87"/>
    <p:sldLayoutId id="2147484287" r:id="rId88"/>
    <p:sldLayoutId id="2147484288" r:id="rId89"/>
    <p:sldLayoutId id="2147484289" r:id="rId90"/>
    <p:sldLayoutId id="2147484290" r:id="rId91"/>
    <p:sldLayoutId id="2147484291" r:id="rId92"/>
    <p:sldLayoutId id="2147484292" r:id="rId93"/>
    <p:sldLayoutId id="2147484293" r:id="rId94"/>
    <p:sldLayoutId id="2147484263" r:id="rId95"/>
    <p:sldLayoutId id="2147484254" r:id="rId96"/>
    <p:sldLayoutId id="2147484255" r:id="rId97"/>
    <p:sldLayoutId id="2147484256" r:id="rId98"/>
    <p:sldLayoutId id="2147484302" r:id="rId99"/>
    <p:sldLayoutId id="2147484257" r:id="rId100"/>
    <p:sldLayoutId id="2147484258" r:id="rId101"/>
    <p:sldLayoutId id="2147484260" r:id="rId102"/>
    <p:sldLayoutId id="2147484259" r:id="rId103"/>
    <p:sldLayoutId id="2147484301" r:id="rId104"/>
  </p:sldLayoutIdLst>
  <p:hf hdr="0"/>
  <p:txStyles>
    <p:titleStyle>
      <a:lvl1pPr marL="0" algn="l" defTabSz="457200" rtl="0" eaLnBrk="1" latinLnBrk="0" hangingPunct="1">
        <a:lnSpc>
          <a:spcPct val="100000"/>
        </a:lnSpc>
        <a:spcBef>
          <a:spcPct val="0"/>
        </a:spcBef>
        <a:buNone/>
        <a:tabLst>
          <a:tab pos="457200" algn="l"/>
        </a:tabLst>
        <a:defRPr lang="en-US" sz="2400" b="1" u="none" kern="1200" dirty="0">
          <a:solidFill>
            <a:schemeClr val="tx2"/>
          </a:solidFill>
          <a:latin typeface="Arial" panose="020B0604020202020204" pitchFamily="34" charset="0"/>
          <a:ea typeface="+mn-ea"/>
          <a:cs typeface="Arial" panose="020B0604020202020204" pitchFamily="34" charset="0"/>
        </a:defRPr>
      </a:lvl1pPr>
    </p:titleStyle>
    <p:bodyStyle>
      <a:lvl1pPr marL="0" indent="0" algn="l" defTabSz="457200" rtl="0" eaLnBrk="1" latinLnBrk="0" hangingPunct="1">
        <a:lnSpc>
          <a:spcPct val="100000"/>
        </a:lnSpc>
        <a:spcBef>
          <a:spcPts val="600"/>
        </a:spcBef>
        <a:spcAft>
          <a:spcPts val="600"/>
        </a:spcAft>
        <a:buClr>
          <a:schemeClr val="tx2"/>
        </a:buClr>
        <a:buFont typeface="Arial" panose="020B0604020202020204" pitchFamily="34" charset="0"/>
        <a:buNone/>
        <a:def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1pPr>
      <a:lvl2pPr marL="182880" indent="-182880" algn="l" defTabSz="457200" rtl="0" eaLnBrk="1" latinLnBrk="0" hangingPunct="1">
        <a:lnSpc>
          <a:spcPct val="100000"/>
        </a:lnSpc>
        <a:spcBef>
          <a:spcPts val="600"/>
        </a:spcBef>
        <a:spcAft>
          <a:spcPts val="600"/>
        </a:spcAft>
        <a:buClr>
          <a:schemeClr val="tx2"/>
        </a:buClr>
        <a:buFont typeface="Arial"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2pPr>
      <a:lvl3pPr marL="36576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3pPr>
      <a:lvl4pPr marL="54864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defRPr>
      </a:lvl4pPr>
      <a:lvl5pPr marL="731520" indent="-182880" algn="l" defTabSz="457200" rtl="0" eaLnBrk="1" latinLnBrk="0" hangingPunct="1">
        <a:lnSpc>
          <a:spcPct val="100000"/>
        </a:lnSpc>
        <a:spcBef>
          <a:spcPts val="600"/>
        </a:spcBef>
        <a:spcAft>
          <a:spcPts val="600"/>
        </a:spcAft>
        <a:buClr>
          <a:schemeClr val="tx2"/>
        </a:buClr>
        <a:buFont typeface="Arial" charset="0"/>
        <a:buChar char="•"/>
        <a:def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userDrawn="1">
          <p15:clr>
            <a:srgbClr val="F26B43"/>
          </p15:clr>
        </p15:guide>
        <p15:guide id="2" pos="158" userDrawn="1">
          <p15:clr>
            <a:srgbClr val="F26B43"/>
          </p15:clr>
        </p15:guide>
        <p15:guide id="3" orient="horz" pos="163" userDrawn="1">
          <p15:clr>
            <a:srgbClr val="F26B43"/>
          </p15:clr>
        </p15:guide>
        <p15:guide id="4" orient="horz" pos="307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www.wipro.com/content/dam/nexus/en/investor/annual-reports/2017-2018/annual-report-for-fy-2017-18.pdf" TargetMode="External"/><Relationship Id="rId13" Type="http://schemas.openxmlformats.org/officeDocument/2006/relationships/hyperlink" Target="https://www.wipro.com/business-process/environment-social-and-governance-criteria-the-new-lens-for-investors/" TargetMode="External"/><Relationship Id="rId3" Type="http://schemas.openxmlformats.org/officeDocument/2006/relationships/hyperlink" Target="https://www.wipro.com/content/dam/nexus/en/investor/annual-reports/2022-2023/integrated-annual-report-2022-23.pdf" TargetMode="External"/><Relationship Id="rId7" Type="http://schemas.openxmlformats.org/officeDocument/2006/relationships/hyperlink" Target="https://www.wipro.com/content/dam/nexus/en/investor/annual-reports/2018-2019/annual-report-for-fy-2018-19.pdf" TargetMode="External"/><Relationship Id="rId12" Type="http://schemas.openxmlformats.org/officeDocument/2006/relationships/hyperlink" Target="https://www.wipro.com/investors/last-5-years-data/" TargetMode="External"/><Relationship Id="rId2" Type="http://schemas.openxmlformats.org/officeDocument/2006/relationships/hyperlink" Target="https://www.macrotrends.net/stocks/charts/WIT/wipro/operating-margin" TargetMode="External"/><Relationship Id="rId1" Type="http://schemas.openxmlformats.org/officeDocument/2006/relationships/slideLayout" Target="../slideLayouts/slideLayout6.xml"/><Relationship Id="rId6" Type="http://schemas.openxmlformats.org/officeDocument/2006/relationships/hyperlink" Target="https://www.wipro.com/content/dam/nexus/en/investor/annual-reports/2019-2020/annual-report-for-fy-2019-20.pdf" TargetMode="External"/><Relationship Id="rId11" Type="http://schemas.openxmlformats.org/officeDocument/2006/relationships/hyperlink" Target="https://www.wolterskluwer.com/en/expert-insights/the-importance-of-esg-as-a-key-drive-of-corporate-performance#:~:text=While%20ESG%20data%20collection%20and%20reporting%20is%20the%20first%20step,and%20reduction%20in%20downside%20risk." TargetMode="External"/><Relationship Id="rId5" Type="http://schemas.openxmlformats.org/officeDocument/2006/relationships/hyperlink" Target="https://www.wipro.com/content/dam/nexus/en/investor/annual-reports/2020-2021/integrated-annual-report-2020-21.pdf" TargetMode="External"/><Relationship Id="rId10" Type="http://schemas.openxmlformats.org/officeDocument/2006/relationships/hyperlink" Target="https://www.stern.nyu.edu/sites/default/files/assets/documents/NYU-RAM_ESG-Paper_2021%20Rev_0.pdf" TargetMode="External"/><Relationship Id="rId4" Type="http://schemas.openxmlformats.org/officeDocument/2006/relationships/hyperlink" Target="https://www.wipro.com/content/dam/nexus/en/investor/annual-reports/2021-2022/integrated-annual-report-2021-22.pdf" TargetMode="External"/><Relationship Id="rId9" Type="http://schemas.openxmlformats.org/officeDocument/2006/relationships/hyperlink" Target="https://www.wipro.com/content/dam/nexus/en/sustainability/sustainability_reports/sustainability-report.pdf" TargetMode="External"/><Relationship Id="rId14" Type="http://schemas.openxmlformats.org/officeDocument/2006/relationships/hyperlink" Target="https://www.wipro.com/content/dam/nexus/en/investor/annual-reports/2020-2021/wipro-esg-dashboard-fy-2020-21.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B7C1643-4A8B-880F-A455-364814056726}"/>
              </a:ext>
            </a:extLst>
          </p:cNvPr>
          <p:cNvPicPr>
            <a:picLocks noGrp="1" noChangeAspect="1"/>
          </p:cNvPicPr>
          <p:nvPr>
            <p:ph type="pic" sz="quarter" idx="13"/>
          </p:nvPr>
        </p:nvPicPr>
        <p:blipFill>
          <a:blip r:embed="rId2"/>
          <a:srcRect t="29489" b="29489"/>
          <a:stretch/>
        </p:blipFill>
        <p:spPr>
          <a:xfrm>
            <a:off x="0" y="6350"/>
            <a:ext cx="9144000" cy="5143500"/>
          </a:xfrm>
        </p:spPr>
      </p:pic>
      <p:sp>
        <p:nvSpPr>
          <p:cNvPr id="10" name="Text Placeholder 9">
            <a:extLst>
              <a:ext uri="{FF2B5EF4-FFF2-40B4-BE49-F238E27FC236}">
                <a16:creationId xmlns:a16="http://schemas.microsoft.com/office/drawing/2014/main" id="{F54009E1-6D0D-42AC-8CE3-B9BC1F3DA4FB}"/>
              </a:ext>
            </a:extLst>
          </p:cNvPr>
          <p:cNvSpPr>
            <a:spLocks noGrp="1"/>
          </p:cNvSpPr>
          <p:nvPr>
            <p:ph type="body" sz="quarter" idx="17"/>
          </p:nvPr>
        </p:nvSpPr>
        <p:spPr/>
        <p:txBody>
          <a:bodyPr/>
          <a:lstStyle/>
          <a:p>
            <a:endParaRPr lang="en-US" dirty="0"/>
          </a:p>
        </p:txBody>
      </p:sp>
      <p:sp>
        <p:nvSpPr>
          <p:cNvPr id="8" name="Text Placeholder 7">
            <a:extLst>
              <a:ext uri="{FF2B5EF4-FFF2-40B4-BE49-F238E27FC236}">
                <a16:creationId xmlns:a16="http://schemas.microsoft.com/office/drawing/2014/main" id="{EB00F9B9-337D-4592-9E74-3F2485D7DEF8}"/>
              </a:ext>
            </a:extLst>
          </p:cNvPr>
          <p:cNvSpPr>
            <a:spLocks noGrp="1"/>
          </p:cNvSpPr>
          <p:nvPr>
            <p:ph type="body" sz="quarter" idx="15"/>
          </p:nvPr>
        </p:nvSpPr>
        <p:spPr>
          <a:xfrm>
            <a:off x="3680911" y="893460"/>
            <a:ext cx="5644573" cy="1649715"/>
          </a:xfrm>
        </p:spPr>
        <p:txBody>
          <a:bodyPr/>
          <a:lstStyle/>
          <a:p>
            <a:r>
              <a:rPr lang="en-US" dirty="0"/>
              <a:t>FINANCIAL PERFORMANCE ANALYSIS UNDER ESG</a:t>
            </a:r>
          </a:p>
        </p:txBody>
      </p:sp>
      <p:sp>
        <p:nvSpPr>
          <p:cNvPr id="9" name="Text Placeholder 8">
            <a:extLst>
              <a:ext uri="{FF2B5EF4-FFF2-40B4-BE49-F238E27FC236}">
                <a16:creationId xmlns:a16="http://schemas.microsoft.com/office/drawing/2014/main" id="{4D4A2CDC-A7D5-4B35-BBF5-E65DFCBE5767}"/>
              </a:ext>
            </a:extLst>
          </p:cNvPr>
          <p:cNvSpPr>
            <a:spLocks noGrp="1"/>
          </p:cNvSpPr>
          <p:nvPr>
            <p:ph type="body" sz="quarter" idx="16"/>
          </p:nvPr>
        </p:nvSpPr>
        <p:spPr>
          <a:xfrm>
            <a:off x="3680911" y="2543175"/>
            <a:ext cx="4503865" cy="646755"/>
          </a:xfrm>
        </p:spPr>
        <p:txBody>
          <a:bodyPr/>
          <a:lstStyle/>
          <a:p>
            <a:r>
              <a:rPr lang="en-US" dirty="0">
                <a:solidFill>
                  <a:schemeClr val="bg1"/>
                </a:solidFill>
              </a:rPr>
              <a:t>INTERNSHIP 2023</a:t>
            </a:r>
          </a:p>
          <a:p>
            <a:r>
              <a:rPr lang="en-US" dirty="0">
                <a:solidFill>
                  <a:schemeClr val="bg1"/>
                </a:solidFill>
              </a:rPr>
              <a:t>-Manasi Bondalapati</a:t>
            </a:r>
          </a:p>
        </p:txBody>
      </p:sp>
      <p:sp>
        <p:nvSpPr>
          <p:cNvPr id="11" name="Text Placeholder 10">
            <a:extLst>
              <a:ext uri="{FF2B5EF4-FFF2-40B4-BE49-F238E27FC236}">
                <a16:creationId xmlns:a16="http://schemas.microsoft.com/office/drawing/2014/main" id="{017886CD-8D2E-484C-9E05-314F6C7FFEAC}"/>
              </a:ext>
            </a:extLst>
          </p:cNvPr>
          <p:cNvSpPr>
            <a:spLocks noGrp="1"/>
          </p:cNvSpPr>
          <p:nvPr>
            <p:ph type="body" sz="quarter" idx="18"/>
          </p:nvPr>
        </p:nvSpPr>
        <p:spPr/>
        <p:txBody>
          <a:bodyPr/>
          <a:lstStyle/>
          <a:p>
            <a:endParaRPr lang="en-US" dirty="0"/>
          </a:p>
        </p:txBody>
      </p:sp>
    </p:spTree>
    <p:extLst>
      <p:ext uri="{BB962C8B-B14F-4D97-AF65-F5344CB8AC3E}">
        <p14:creationId xmlns:p14="http://schemas.microsoft.com/office/powerpoint/2010/main" val="3360627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F39381D8-7F66-1208-BFE1-B27E88225A14}"/>
              </a:ext>
            </a:extLst>
          </p:cNvPr>
          <p:cNvPicPr>
            <a:picLocks noGrp="1" noChangeAspect="1"/>
          </p:cNvPicPr>
          <p:nvPr>
            <p:ph type="pic" sz="quarter" idx="14"/>
          </p:nvPr>
        </p:nvPicPr>
        <p:blipFill>
          <a:blip r:embed="rId2"/>
          <a:srcRect t="11647" b="11647"/>
          <a:stretch/>
        </p:blipFill>
        <p:spPr>
          <a:xfrm>
            <a:off x="4365333" y="0"/>
            <a:ext cx="4632084" cy="4872147"/>
          </a:xfrm>
        </p:spPr>
      </p:pic>
      <p:sp>
        <p:nvSpPr>
          <p:cNvPr id="2" name="TextBox 1">
            <a:extLst>
              <a:ext uri="{FF2B5EF4-FFF2-40B4-BE49-F238E27FC236}">
                <a16:creationId xmlns:a16="http://schemas.microsoft.com/office/drawing/2014/main" id="{27CACE96-F853-5A20-A1CD-5FA3F8DF7713}"/>
              </a:ext>
            </a:extLst>
          </p:cNvPr>
          <p:cNvSpPr txBox="1"/>
          <p:nvPr/>
        </p:nvSpPr>
        <p:spPr>
          <a:xfrm>
            <a:off x="2936875" y="1778000"/>
            <a:ext cx="3270250" cy="1323439"/>
          </a:xfrm>
          <a:prstGeom prst="rect">
            <a:avLst/>
          </a:prstGeom>
          <a:noFill/>
        </p:spPr>
        <p:txBody>
          <a:bodyPr wrap="square" rtlCol="0">
            <a:spAutoFit/>
          </a:bodyPr>
          <a:lstStyle/>
          <a:p>
            <a:pPr algn="ctr"/>
            <a:r>
              <a:rPr lang="en-IN" sz="4000" dirty="0">
                <a:solidFill>
                  <a:schemeClr val="bg1"/>
                </a:solidFill>
                <a:latin typeface="Arial" panose="020B0604020202020204" pitchFamily="34" charset="0"/>
                <a:cs typeface="Arial" panose="020B0604020202020204" pitchFamily="34" charset="0"/>
              </a:rPr>
              <a:t>Data Acquired</a:t>
            </a:r>
          </a:p>
        </p:txBody>
      </p:sp>
    </p:spTree>
    <p:extLst>
      <p:ext uri="{BB962C8B-B14F-4D97-AF65-F5344CB8AC3E}">
        <p14:creationId xmlns:p14="http://schemas.microsoft.com/office/powerpoint/2010/main" val="4179427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D6A3E6-19EA-42EF-9086-07EAE69AB0ED}"/>
              </a:ext>
            </a:extLst>
          </p:cNvPr>
          <p:cNvSpPr>
            <a:spLocks noGrp="1"/>
          </p:cNvSpPr>
          <p:nvPr>
            <p:ph type="body" sz="quarter" idx="13"/>
          </p:nvPr>
        </p:nvSpPr>
        <p:spPr/>
        <p:txBody>
          <a:bodyPr/>
          <a:lstStyle/>
          <a:p>
            <a:endParaRPr lang="en-IN" dirty="0"/>
          </a:p>
        </p:txBody>
      </p:sp>
      <p:sp>
        <p:nvSpPr>
          <p:cNvPr id="3" name="Text Placeholder 2">
            <a:extLst>
              <a:ext uri="{FF2B5EF4-FFF2-40B4-BE49-F238E27FC236}">
                <a16:creationId xmlns:a16="http://schemas.microsoft.com/office/drawing/2014/main" id="{5C6EAD70-B51C-9EB3-3F29-8B7D2D0A1A2F}"/>
              </a:ext>
            </a:extLst>
          </p:cNvPr>
          <p:cNvSpPr>
            <a:spLocks noGrp="1"/>
          </p:cNvSpPr>
          <p:nvPr>
            <p:ph type="body" sz="quarter" idx="14"/>
          </p:nvPr>
        </p:nvSpPr>
        <p:spPr/>
        <p:txBody>
          <a:bodyPr/>
          <a:lstStyle/>
          <a:p>
            <a:endParaRPr lang="en-IN" dirty="0"/>
          </a:p>
        </p:txBody>
      </p:sp>
      <p:sp>
        <p:nvSpPr>
          <p:cNvPr id="4" name="Title 3">
            <a:extLst>
              <a:ext uri="{FF2B5EF4-FFF2-40B4-BE49-F238E27FC236}">
                <a16:creationId xmlns:a16="http://schemas.microsoft.com/office/drawing/2014/main" id="{F957B0AD-50CA-CBAA-D4BA-B9EA8D5316D4}"/>
              </a:ext>
            </a:extLst>
          </p:cNvPr>
          <p:cNvSpPr>
            <a:spLocks noGrp="1"/>
          </p:cNvSpPr>
          <p:nvPr>
            <p:ph type="ctrTitle"/>
          </p:nvPr>
        </p:nvSpPr>
        <p:spPr/>
        <p:txBody>
          <a:bodyPr/>
          <a:lstStyle/>
          <a:p>
            <a:r>
              <a:rPr lang="en-IN" dirty="0"/>
              <a:t>KEY DATA</a:t>
            </a:r>
          </a:p>
        </p:txBody>
      </p:sp>
      <p:pic>
        <p:nvPicPr>
          <p:cNvPr id="5" name="Picture 4">
            <a:extLst>
              <a:ext uri="{FF2B5EF4-FFF2-40B4-BE49-F238E27FC236}">
                <a16:creationId xmlns:a16="http://schemas.microsoft.com/office/drawing/2014/main" id="{565E4469-2FF1-F7BB-CF19-7920889ADA10}"/>
              </a:ext>
            </a:extLst>
          </p:cNvPr>
          <p:cNvPicPr>
            <a:picLocks noChangeAspect="1"/>
          </p:cNvPicPr>
          <p:nvPr/>
        </p:nvPicPr>
        <p:blipFill>
          <a:blip r:embed="rId2"/>
          <a:stretch>
            <a:fillRect/>
          </a:stretch>
        </p:blipFill>
        <p:spPr>
          <a:xfrm>
            <a:off x="103600" y="862647"/>
            <a:ext cx="4476750" cy="3887153"/>
          </a:xfrm>
          <a:prstGeom prst="rect">
            <a:avLst/>
          </a:prstGeom>
        </p:spPr>
      </p:pic>
      <p:pic>
        <p:nvPicPr>
          <p:cNvPr id="6" name="Picture 5">
            <a:extLst>
              <a:ext uri="{FF2B5EF4-FFF2-40B4-BE49-F238E27FC236}">
                <a16:creationId xmlns:a16="http://schemas.microsoft.com/office/drawing/2014/main" id="{E1146B55-7AEC-B7FB-4DD6-D7C488F7EDC1}"/>
              </a:ext>
            </a:extLst>
          </p:cNvPr>
          <p:cNvPicPr>
            <a:picLocks noChangeAspect="1"/>
          </p:cNvPicPr>
          <p:nvPr/>
        </p:nvPicPr>
        <p:blipFill>
          <a:blip r:embed="rId3"/>
          <a:stretch>
            <a:fillRect/>
          </a:stretch>
        </p:blipFill>
        <p:spPr>
          <a:xfrm>
            <a:off x="4776946" y="996473"/>
            <a:ext cx="3978275" cy="3619500"/>
          </a:xfrm>
          <a:prstGeom prst="rect">
            <a:avLst/>
          </a:prstGeom>
        </p:spPr>
      </p:pic>
    </p:spTree>
    <p:extLst>
      <p:ext uri="{BB962C8B-B14F-4D97-AF65-F5344CB8AC3E}">
        <p14:creationId xmlns:p14="http://schemas.microsoft.com/office/powerpoint/2010/main" val="230756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F39381D8-7F66-1208-BFE1-B27E88225A14}"/>
              </a:ext>
            </a:extLst>
          </p:cNvPr>
          <p:cNvPicPr>
            <a:picLocks noGrp="1" noChangeAspect="1"/>
          </p:cNvPicPr>
          <p:nvPr>
            <p:ph type="pic" sz="quarter" idx="14"/>
          </p:nvPr>
        </p:nvPicPr>
        <p:blipFill>
          <a:blip r:embed="rId2"/>
          <a:srcRect t="11647" b="11647"/>
          <a:stretch/>
        </p:blipFill>
        <p:spPr>
          <a:xfrm>
            <a:off x="4365333" y="0"/>
            <a:ext cx="4632084" cy="4872147"/>
          </a:xfrm>
        </p:spPr>
      </p:pic>
      <p:sp>
        <p:nvSpPr>
          <p:cNvPr id="2" name="TextBox 1">
            <a:extLst>
              <a:ext uri="{FF2B5EF4-FFF2-40B4-BE49-F238E27FC236}">
                <a16:creationId xmlns:a16="http://schemas.microsoft.com/office/drawing/2014/main" id="{B3C89AD4-2A58-A6E6-DEE0-9FEC2995D6F9}"/>
              </a:ext>
            </a:extLst>
          </p:cNvPr>
          <p:cNvSpPr txBox="1"/>
          <p:nvPr/>
        </p:nvSpPr>
        <p:spPr>
          <a:xfrm>
            <a:off x="2936875" y="1778000"/>
            <a:ext cx="3270250" cy="707886"/>
          </a:xfrm>
          <a:prstGeom prst="rect">
            <a:avLst/>
          </a:prstGeom>
          <a:noFill/>
        </p:spPr>
        <p:txBody>
          <a:bodyPr wrap="square" rtlCol="0">
            <a:spAutoFit/>
          </a:bodyPr>
          <a:lstStyle/>
          <a:p>
            <a:pPr algn="ctr"/>
            <a:r>
              <a:rPr lang="en-IN" sz="4000" dirty="0">
                <a:solidFill>
                  <a:schemeClr val="bg1"/>
                </a:solidFill>
                <a:latin typeface="Arial" panose="020B0604020202020204" pitchFamily="34" charset="0"/>
                <a:cs typeface="Arial" panose="020B0604020202020204" pitchFamily="34" charset="0"/>
              </a:rPr>
              <a:t>INSIGHTS</a:t>
            </a:r>
          </a:p>
        </p:txBody>
      </p:sp>
    </p:spTree>
    <p:extLst>
      <p:ext uri="{BB962C8B-B14F-4D97-AF65-F5344CB8AC3E}">
        <p14:creationId xmlns:p14="http://schemas.microsoft.com/office/powerpoint/2010/main" val="2800003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C3F4-C745-1B2F-3FBF-DCD6C88DA47A}"/>
              </a:ext>
            </a:extLst>
          </p:cNvPr>
          <p:cNvSpPr>
            <a:spLocks noGrp="1"/>
          </p:cNvSpPr>
          <p:nvPr>
            <p:ph type="ctrTitle"/>
          </p:nvPr>
        </p:nvSpPr>
        <p:spPr>
          <a:xfrm>
            <a:off x="365829" y="21707"/>
            <a:ext cx="4114800" cy="909593"/>
          </a:xfrm>
        </p:spPr>
        <p:txBody>
          <a:bodyPr/>
          <a:lstStyle/>
          <a:p>
            <a:r>
              <a:rPr lang="en-IN" dirty="0"/>
              <a:t>CORRELATION</a:t>
            </a:r>
          </a:p>
        </p:txBody>
      </p:sp>
      <p:sp>
        <p:nvSpPr>
          <p:cNvPr id="3" name="Content Placeholder 2">
            <a:extLst>
              <a:ext uri="{FF2B5EF4-FFF2-40B4-BE49-F238E27FC236}">
                <a16:creationId xmlns:a16="http://schemas.microsoft.com/office/drawing/2014/main" id="{51095226-F0D0-7242-6EAF-65A059EE8790}"/>
              </a:ext>
            </a:extLst>
          </p:cNvPr>
          <p:cNvSpPr>
            <a:spLocks noGrp="1"/>
          </p:cNvSpPr>
          <p:nvPr>
            <p:ph sz="quarter" idx="11"/>
          </p:nvPr>
        </p:nvSpPr>
        <p:spPr>
          <a:xfrm>
            <a:off x="1812520" y="476504"/>
            <a:ext cx="5051830" cy="3584447"/>
          </a:xfrm>
        </p:spPr>
        <p:style>
          <a:lnRef idx="2">
            <a:schemeClr val="accent2"/>
          </a:lnRef>
          <a:fillRef idx="1">
            <a:schemeClr val="lt1"/>
          </a:fillRef>
          <a:effectRef idx="0">
            <a:schemeClr val="accent2"/>
          </a:effectRef>
          <a:fontRef idx="minor">
            <a:schemeClr val="dk1"/>
          </a:fontRef>
        </p:style>
        <p:txBody>
          <a:bodyPr/>
          <a:lstStyle/>
          <a:p>
            <a:pPr marL="171450" indent="-171450">
              <a:buFont typeface="Arial" panose="020B0604020202020204" pitchFamily="34" charset="0"/>
              <a:buChar char="•"/>
            </a:pPr>
            <a:r>
              <a:rPr lang="en-IN" sz="2000" dirty="0"/>
              <a:t>ESG metrics and few financial indicators are highly correlated while the others are indirectly related.</a:t>
            </a:r>
          </a:p>
          <a:p>
            <a:pPr marL="171450" indent="-171450">
              <a:buFont typeface="Arial" panose="020B0604020202020204" pitchFamily="34" charset="0"/>
              <a:buChar char="•"/>
            </a:pPr>
            <a:endParaRPr lang="en-IN" sz="2000" dirty="0"/>
          </a:p>
          <a:p>
            <a:endParaRPr lang="en-IN" sz="2000" dirty="0"/>
          </a:p>
          <a:p>
            <a:pPr marL="171450" indent="-171450">
              <a:buFont typeface="Arial" panose="020B0604020202020204" pitchFamily="34" charset="0"/>
              <a:buChar char="•"/>
            </a:pPr>
            <a:r>
              <a:rPr lang="en-IN" sz="2000" dirty="0"/>
              <a:t>Important financial parameters like revenue and Operating margins are affected by the ESG scores</a:t>
            </a:r>
          </a:p>
        </p:txBody>
      </p:sp>
      <p:sp>
        <p:nvSpPr>
          <p:cNvPr id="14" name="Text Placeholder 30">
            <a:extLst>
              <a:ext uri="{FF2B5EF4-FFF2-40B4-BE49-F238E27FC236}">
                <a16:creationId xmlns:a16="http://schemas.microsoft.com/office/drawing/2014/main" id="{D3F13FFA-6845-5B6C-F54E-1D0B0D288388}"/>
              </a:ext>
            </a:extLst>
          </p:cNvPr>
          <p:cNvSpPr txBox="1">
            <a:spLocks/>
          </p:cNvSpPr>
          <p:nvPr/>
        </p:nvSpPr>
        <p:spPr>
          <a:xfrm rot="18183009">
            <a:off x="7021121" y="658667"/>
            <a:ext cx="1287677" cy="1321463"/>
          </a:xfrm>
          <a:prstGeom prst="ellipse">
            <a:avLst/>
          </a:prstGeom>
          <a:solidFill>
            <a:schemeClr val="tx2"/>
          </a:solidFill>
        </p:spPr>
        <p:txBody>
          <a:bodyPr lIns="45720" tIns="45720" rIns="45720" bIns="45720" anchor="ctr" anchorCtr="0">
            <a:normAutofit/>
          </a:bodyPr>
          <a:lstStyle>
            <a:lvl1pPr marL="0" indent="0" algn="ctr" defTabSz="457200" rtl="0" eaLnBrk="1" latinLnBrk="0" hangingPunct="1">
              <a:lnSpc>
                <a:spcPct val="100000"/>
              </a:lnSpc>
              <a:spcBef>
                <a:spcPts val="600"/>
              </a:spcBef>
              <a:spcAft>
                <a:spcPts val="600"/>
              </a:spcAft>
              <a:buClr>
                <a:schemeClr val="tx2"/>
              </a:buClr>
              <a:buFont typeface="Arial" pitchFamily="34" charset="0"/>
              <a:buNone/>
              <a:defRPr kumimoji="0" lang="en-US" sz="14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defRPr>
            </a:lvl1pPr>
            <a:lvl2pPr marL="182880" indent="-182880" algn="l" defTabSz="457200" rtl="0" eaLnBrk="1" latinLnBrk="0" hangingPunct="1">
              <a:lnSpc>
                <a:spcPct val="100000"/>
              </a:lnSpc>
              <a:spcBef>
                <a:spcPts val="600"/>
              </a:spcBef>
              <a:spcAft>
                <a:spcPts val="600"/>
              </a:spcAft>
              <a:buClr>
                <a:schemeClr val="tx2"/>
              </a:buClr>
              <a:buFont typeface="Arial" charset="0"/>
              <a:buNone/>
              <a:def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2pPr>
            <a:lvl3pPr marL="36576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3pPr>
            <a:lvl4pPr marL="54864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4pPr>
            <a:lvl5pPr marL="73152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IN" dirty="0"/>
          </a:p>
        </p:txBody>
      </p:sp>
      <p:sp>
        <p:nvSpPr>
          <p:cNvPr id="15" name="Text Placeholder 30">
            <a:extLst>
              <a:ext uri="{FF2B5EF4-FFF2-40B4-BE49-F238E27FC236}">
                <a16:creationId xmlns:a16="http://schemas.microsoft.com/office/drawing/2014/main" id="{D4131887-70E4-5E61-95D3-A4BC44BA8146}"/>
              </a:ext>
            </a:extLst>
          </p:cNvPr>
          <p:cNvSpPr txBox="1">
            <a:spLocks/>
          </p:cNvSpPr>
          <p:nvPr/>
        </p:nvSpPr>
        <p:spPr>
          <a:xfrm>
            <a:off x="7581900" y="-266699"/>
            <a:ext cx="1663700" cy="1536700"/>
          </a:xfrm>
          <a:prstGeom prst="ellipse">
            <a:avLst/>
          </a:prstGeom>
          <a:solidFill>
            <a:schemeClr val="tx2"/>
          </a:solidFill>
        </p:spPr>
        <p:txBody>
          <a:bodyPr lIns="45720" tIns="45720" rIns="45720" bIns="45720" anchor="ctr" anchorCtr="0">
            <a:normAutofit/>
          </a:bodyPr>
          <a:lstStyle>
            <a:lvl1pPr marL="0" indent="0" algn="ctr" defTabSz="457200" rtl="0" eaLnBrk="1" latinLnBrk="0" hangingPunct="1">
              <a:lnSpc>
                <a:spcPct val="100000"/>
              </a:lnSpc>
              <a:spcBef>
                <a:spcPts val="600"/>
              </a:spcBef>
              <a:spcAft>
                <a:spcPts val="600"/>
              </a:spcAft>
              <a:buClr>
                <a:schemeClr val="tx2"/>
              </a:buClr>
              <a:buFont typeface="Arial" pitchFamily="34" charset="0"/>
              <a:buNone/>
              <a:defRPr kumimoji="0" lang="en-US" sz="14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defRPr>
            </a:lvl1pPr>
            <a:lvl2pPr marL="182880" indent="-182880" algn="l" defTabSz="457200" rtl="0" eaLnBrk="1" latinLnBrk="0" hangingPunct="1">
              <a:lnSpc>
                <a:spcPct val="100000"/>
              </a:lnSpc>
              <a:spcBef>
                <a:spcPts val="600"/>
              </a:spcBef>
              <a:spcAft>
                <a:spcPts val="600"/>
              </a:spcAft>
              <a:buClr>
                <a:schemeClr val="tx2"/>
              </a:buClr>
              <a:buFont typeface="Arial" charset="0"/>
              <a:buNone/>
              <a:def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2pPr>
            <a:lvl3pPr marL="36576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3pPr>
            <a:lvl4pPr marL="54864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4pPr>
            <a:lvl5pPr marL="73152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2111392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6DC5FE77-06D0-9AC5-DC4F-26AEFEC380CF}"/>
              </a:ext>
            </a:extLst>
          </p:cNvPr>
          <p:cNvSpPr>
            <a:spLocks noGrp="1"/>
          </p:cNvSpPr>
          <p:nvPr>
            <p:ph type="body" sz="quarter" idx="25"/>
          </p:nvPr>
        </p:nvSpPr>
        <p:spPr/>
        <p:txBody>
          <a:bodyPr/>
          <a:lstStyle/>
          <a:p>
            <a:r>
              <a:rPr lang="en-IN" dirty="0"/>
              <a:t>Environmental Metrics</a:t>
            </a:r>
          </a:p>
        </p:txBody>
      </p:sp>
      <p:pic>
        <p:nvPicPr>
          <p:cNvPr id="16" name="Picture 15">
            <a:extLst>
              <a:ext uri="{FF2B5EF4-FFF2-40B4-BE49-F238E27FC236}">
                <a16:creationId xmlns:a16="http://schemas.microsoft.com/office/drawing/2014/main" id="{E69D5532-66BF-9043-7435-8BD70066A690}"/>
              </a:ext>
            </a:extLst>
          </p:cNvPr>
          <p:cNvPicPr>
            <a:picLocks noChangeAspect="1"/>
          </p:cNvPicPr>
          <p:nvPr/>
        </p:nvPicPr>
        <p:blipFill>
          <a:blip r:embed="rId2"/>
          <a:stretch>
            <a:fillRect/>
          </a:stretch>
        </p:blipFill>
        <p:spPr>
          <a:xfrm>
            <a:off x="114300" y="859806"/>
            <a:ext cx="2908410" cy="2635747"/>
          </a:xfrm>
          <a:prstGeom prst="rect">
            <a:avLst/>
          </a:prstGeom>
        </p:spPr>
      </p:pic>
      <p:pic>
        <p:nvPicPr>
          <p:cNvPr id="18" name="Picture 17">
            <a:extLst>
              <a:ext uri="{FF2B5EF4-FFF2-40B4-BE49-F238E27FC236}">
                <a16:creationId xmlns:a16="http://schemas.microsoft.com/office/drawing/2014/main" id="{052A8650-DA8A-36F8-4EDD-A279CCEBCE06}"/>
              </a:ext>
            </a:extLst>
          </p:cNvPr>
          <p:cNvPicPr>
            <a:picLocks noChangeAspect="1"/>
          </p:cNvPicPr>
          <p:nvPr/>
        </p:nvPicPr>
        <p:blipFill>
          <a:blip r:embed="rId3"/>
          <a:stretch>
            <a:fillRect/>
          </a:stretch>
        </p:blipFill>
        <p:spPr>
          <a:xfrm>
            <a:off x="3069351" y="859806"/>
            <a:ext cx="3089372" cy="2635746"/>
          </a:xfrm>
          <a:prstGeom prst="rect">
            <a:avLst/>
          </a:prstGeom>
        </p:spPr>
      </p:pic>
      <p:pic>
        <p:nvPicPr>
          <p:cNvPr id="20" name="Picture 19">
            <a:extLst>
              <a:ext uri="{FF2B5EF4-FFF2-40B4-BE49-F238E27FC236}">
                <a16:creationId xmlns:a16="http://schemas.microsoft.com/office/drawing/2014/main" id="{A80A9DD5-3D4B-2D51-5CE6-D91248055CBF}"/>
              </a:ext>
            </a:extLst>
          </p:cNvPr>
          <p:cNvPicPr>
            <a:picLocks noChangeAspect="1"/>
          </p:cNvPicPr>
          <p:nvPr/>
        </p:nvPicPr>
        <p:blipFill>
          <a:blip r:embed="rId4"/>
          <a:stretch>
            <a:fillRect/>
          </a:stretch>
        </p:blipFill>
        <p:spPr>
          <a:xfrm>
            <a:off x="6158723" y="820024"/>
            <a:ext cx="2824335" cy="2715309"/>
          </a:xfrm>
          <a:prstGeom prst="rect">
            <a:avLst/>
          </a:prstGeom>
        </p:spPr>
      </p:pic>
    </p:spTree>
    <p:extLst>
      <p:ext uri="{BB962C8B-B14F-4D97-AF65-F5344CB8AC3E}">
        <p14:creationId xmlns:p14="http://schemas.microsoft.com/office/powerpoint/2010/main" val="209625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6DC5FE77-06D0-9AC5-DC4F-26AEFEC380CF}"/>
              </a:ext>
            </a:extLst>
          </p:cNvPr>
          <p:cNvSpPr>
            <a:spLocks noGrp="1"/>
          </p:cNvSpPr>
          <p:nvPr>
            <p:ph type="body" sz="quarter" idx="25"/>
          </p:nvPr>
        </p:nvSpPr>
        <p:spPr/>
        <p:txBody>
          <a:bodyPr/>
          <a:lstStyle/>
          <a:p>
            <a:r>
              <a:rPr lang="en-IN" dirty="0"/>
              <a:t>Social Metrics</a:t>
            </a:r>
          </a:p>
        </p:txBody>
      </p:sp>
      <p:pic>
        <p:nvPicPr>
          <p:cNvPr id="16" name="Picture 15">
            <a:extLst>
              <a:ext uri="{FF2B5EF4-FFF2-40B4-BE49-F238E27FC236}">
                <a16:creationId xmlns:a16="http://schemas.microsoft.com/office/drawing/2014/main" id="{E69D5532-66BF-9043-7435-8BD70066A690}"/>
              </a:ext>
            </a:extLst>
          </p:cNvPr>
          <p:cNvPicPr>
            <a:picLocks noChangeAspect="1"/>
          </p:cNvPicPr>
          <p:nvPr/>
        </p:nvPicPr>
        <p:blipFill>
          <a:blip r:embed="rId2"/>
          <a:srcRect/>
          <a:stretch/>
        </p:blipFill>
        <p:spPr>
          <a:xfrm>
            <a:off x="114300" y="1277794"/>
            <a:ext cx="2908410" cy="1799770"/>
          </a:xfrm>
          <a:prstGeom prst="rect">
            <a:avLst/>
          </a:prstGeom>
        </p:spPr>
      </p:pic>
      <p:pic>
        <p:nvPicPr>
          <p:cNvPr id="18" name="Picture 17">
            <a:extLst>
              <a:ext uri="{FF2B5EF4-FFF2-40B4-BE49-F238E27FC236}">
                <a16:creationId xmlns:a16="http://schemas.microsoft.com/office/drawing/2014/main" id="{052A8650-DA8A-36F8-4EDD-A279CCEBCE06}"/>
              </a:ext>
            </a:extLst>
          </p:cNvPr>
          <p:cNvPicPr>
            <a:picLocks noChangeAspect="1"/>
          </p:cNvPicPr>
          <p:nvPr/>
        </p:nvPicPr>
        <p:blipFill>
          <a:blip r:embed="rId3"/>
          <a:srcRect/>
          <a:stretch/>
        </p:blipFill>
        <p:spPr>
          <a:xfrm>
            <a:off x="3069351" y="1208367"/>
            <a:ext cx="3089372" cy="1938624"/>
          </a:xfrm>
          <a:prstGeom prst="rect">
            <a:avLst/>
          </a:prstGeom>
        </p:spPr>
      </p:pic>
      <p:pic>
        <p:nvPicPr>
          <p:cNvPr id="20" name="Picture 19">
            <a:extLst>
              <a:ext uri="{FF2B5EF4-FFF2-40B4-BE49-F238E27FC236}">
                <a16:creationId xmlns:a16="http://schemas.microsoft.com/office/drawing/2014/main" id="{A80A9DD5-3D4B-2D51-5CE6-D91248055CBF}"/>
              </a:ext>
            </a:extLst>
          </p:cNvPr>
          <p:cNvPicPr>
            <a:picLocks noChangeAspect="1"/>
          </p:cNvPicPr>
          <p:nvPr/>
        </p:nvPicPr>
        <p:blipFill>
          <a:blip r:embed="rId4"/>
          <a:srcRect/>
          <a:stretch/>
        </p:blipFill>
        <p:spPr>
          <a:xfrm>
            <a:off x="6158723" y="1323001"/>
            <a:ext cx="2824335" cy="1734755"/>
          </a:xfrm>
          <a:prstGeom prst="rect">
            <a:avLst/>
          </a:prstGeom>
        </p:spPr>
      </p:pic>
    </p:spTree>
    <p:extLst>
      <p:ext uri="{BB962C8B-B14F-4D97-AF65-F5344CB8AC3E}">
        <p14:creationId xmlns:p14="http://schemas.microsoft.com/office/powerpoint/2010/main" val="556005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6DC5FE77-06D0-9AC5-DC4F-26AEFEC380CF}"/>
              </a:ext>
            </a:extLst>
          </p:cNvPr>
          <p:cNvSpPr>
            <a:spLocks noGrp="1"/>
          </p:cNvSpPr>
          <p:nvPr>
            <p:ph type="body" sz="quarter" idx="25"/>
          </p:nvPr>
        </p:nvSpPr>
        <p:spPr/>
        <p:txBody>
          <a:bodyPr/>
          <a:lstStyle/>
          <a:p>
            <a:r>
              <a:rPr lang="en-IN" dirty="0"/>
              <a:t>Governance Metrics</a:t>
            </a:r>
          </a:p>
        </p:txBody>
      </p:sp>
      <p:pic>
        <p:nvPicPr>
          <p:cNvPr id="18" name="Picture 17">
            <a:extLst>
              <a:ext uri="{FF2B5EF4-FFF2-40B4-BE49-F238E27FC236}">
                <a16:creationId xmlns:a16="http://schemas.microsoft.com/office/drawing/2014/main" id="{052A8650-DA8A-36F8-4EDD-A279CCEBCE06}"/>
              </a:ext>
            </a:extLst>
          </p:cNvPr>
          <p:cNvPicPr>
            <a:picLocks noChangeAspect="1"/>
          </p:cNvPicPr>
          <p:nvPr/>
        </p:nvPicPr>
        <p:blipFill>
          <a:blip r:embed="rId2"/>
          <a:srcRect/>
          <a:stretch/>
        </p:blipFill>
        <p:spPr>
          <a:xfrm>
            <a:off x="357901" y="1238250"/>
            <a:ext cx="4201316" cy="2600337"/>
          </a:xfrm>
          <a:prstGeom prst="rect">
            <a:avLst/>
          </a:prstGeom>
        </p:spPr>
      </p:pic>
      <p:pic>
        <p:nvPicPr>
          <p:cNvPr id="20" name="Picture 19">
            <a:extLst>
              <a:ext uri="{FF2B5EF4-FFF2-40B4-BE49-F238E27FC236}">
                <a16:creationId xmlns:a16="http://schemas.microsoft.com/office/drawing/2014/main" id="{A80A9DD5-3D4B-2D51-5CE6-D91248055CBF}"/>
              </a:ext>
            </a:extLst>
          </p:cNvPr>
          <p:cNvPicPr>
            <a:picLocks noChangeAspect="1"/>
          </p:cNvPicPr>
          <p:nvPr/>
        </p:nvPicPr>
        <p:blipFill>
          <a:blip r:embed="rId3"/>
          <a:srcRect/>
          <a:stretch/>
        </p:blipFill>
        <p:spPr>
          <a:xfrm>
            <a:off x="4926714" y="1238250"/>
            <a:ext cx="3893792" cy="2421901"/>
          </a:xfrm>
          <a:prstGeom prst="rect">
            <a:avLst/>
          </a:prstGeom>
        </p:spPr>
      </p:pic>
    </p:spTree>
    <p:extLst>
      <p:ext uri="{BB962C8B-B14F-4D97-AF65-F5344CB8AC3E}">
        <p14:creationId xmlns:p14="http://schemas.microsoft.com/office/powerpoint/2010/main" val="1094002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C8C773-6815-3119-E7D7-BD7129BF5772}"/>
              </a:ext>
            </a:extLst>
          </p:cNvPr>
          <p:cNvSpPr>
            <a:spLocks noGrp="1"/>
          </p:cNvSpPr>
          <p:nvPr>
            <p:ph type="body" sz="quarter" idx="13"/>
          </p:nvPr>
        </p:nvSpPr>
        <p:spPr/>
        <p:txBody>
          <a:bodyPr/>
          <a:lstStyle/>
          <a:p>
            <a:endParaRPr lang="en-IN" dirty="0"/>
          </a:p>
        </p:txBody>
      </p:sp>
      <p:sp>
        <p:nvSpPr>
          <p:cNvPr id="4" name="Title 3">
            <a:extLst>
              <a:ext uri="{FF2B5EF4-FFF2-40B4-BE49-F238E27FC236}">
                <a16:creationId xmlns:a16="http://schemas.microsoft.com/office/drawing/2014/main" id="{3A919D32-089B-01FB-D208-C8CACB284E16}"/>
              </a:ext>
            </a:extLst>
          </p:cNvPr>
          <p:cNvSpPr>
            <a:spLocks noGrp="1"/>
          </p:cNvSpPr>
          <p:nvPr>
            <p:ph type="ctrTitle"/>
          </p:nvPr>
        </p:nvSpPr>
        <p:spPr/>
        <p:txBody>
          <a:bodyPr/>
          <a:lstStyle/>
          <a:p>
            <a:r>
              <a:rPr lang="en-IN" dirty="0">
                <a:solidFill>
                  <a:srgbClr val="252423"/>
                </a:solidFill>
              </a:rPr>
              <a:t>ESG SCORE</a:t>
            </a:r>
            <a:br>
              <a:rPr lang="en-IN" sz="2400" b="0" i="0" dirty="0">
                <a:solidFill>
                  <a:srgbClr val="252423"/>
                </a:solidFill>
                <a:effectLst/>
                <a:latin typeface="Segoe UI" panose="020B0502040204020203" pitchFamily="34" charset="0"/>
              </a:rPr>
            </a:br>
            <a:endParaRPr lang="en-IN" dirty="0"/>
          </a:p>
        </p:txBody>
      </p:sp>
      <p:pic>
        <p:nvPicPr>
          <p:cNvPr id="7" name="Picture 6">
            <a:extLst>
              <a:ext uri="{FF2B5EF4-FFF2-40B4-BE49-F238E27FC236}">
                <a16:creationId xmlns:a16="http://schemas.microsoft.com/office/drawing/2014/main" id="{A5530FE9-3584-D894-FE5A-7792ADA2476E}"/>
              </a:ext>
            </a:extLst>
          </p:cNvPr>
          <p:cNvPicPr>
            <a:picLocks noChangeAspect="1"/>
          </p:cNvPicPr>
          <p:nvPr/>
        </p:nvPicPr>
        <p:blipFill rotWithShape="1">
          <a:blip r:embed="rId2"/>
          <a:srcRect l="1824" t="7959"/>
          <a:stretch/>
        </p:blipFill>
        <p:spPr>
          <a:xfrm>
            <a:off x="263070" y="713602"/>
            <a:ext cx="8531922" cy="4111135"/>
          </a:xfrm>
          <a:prstGeom prst="rect">
            <a:avLst/>
          </a:prstGeom>
        </p:spPr>
      </p:pic>
    </p:spTree>
    <p:extLst>
      <p:ext uri="{BB962C8B-B14F-4D97-AF65-F5344CB8AC3E}">
        <p14:creationId xmlns:p14="http://schemas.microsoft.com/office/powerpoint/2010/main" val="736692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F39381D8-7F66-1208-BFE1-B27E88225A14}"/>
              </a:ext>
            </a:extLst>
          </p:cNvPr>
          <p:cNvPicPr>
            <a:picLocks noGrp="1" noChangeAspect="1"/>
          </p:cNvPicPr>
          <p:nvPr>
            <p:ph type="pic" sz="quarter" idx="14"/>
          </p:nvPr>
        </p:nvPicPr>
        <p:blipFill>
          <a:blip r:embed="rId2"/>
          <a:srcRect t="11647" b="11647"/>
          <a:stretch/>
        </p:blipFill>
        <p:spPr>
          <a:xfrm>
            <a:off x="4365333" y="0"/>
            <a:ext cx="4632084" cy="4872147"/>
          </a:xfrm>
        </p:spPr>
      </p:pic>
      <p:sp>
        <p:nvSpPr>
          <p:cNvPr id="7" name="TextBox 6">
            <a:extLst>
              <a:ext uri="{FF2B5EF4-FFF2-40B4-BE49-F238E27FC236}">
                <a16:creationId xmlns:a16="http://schemas.microsoft.com/office/drawing/2014/main" id="{CC17AFCA-064C-FCE7-E4F6-551811F49A98}"/>
              </a:ext>
            </a:extLst>
          </p:cNvPr>
          <p:cNvSpPr txBox="1"/>
          <p:nvPr/>
        </p:nvSpPr>
        <p:spPr>
          <a:xfrm>
            <a:off x="2936875" y="1778000"/>
            <a:ext cx="3270250" cy="707886"/>
          </a:xfrm>
          <a:prstGeom prst="rect">
            <a:avLst/>
          </a:prstGeom>
          <a:noFill/>
        </p:spPr>
        <p:txBody>
          <a:bodyPr wrap="square" rtlCol="0">
            <a:spAutoFit/>
          </a:bodyPr>
          <a:lstStyle/>
          <a:p>
            <a:pPr algn="ctr"/>
            <a:r>
              <a:rPr lang="en-IN" sz="4000" dirty="0">
                <a:solidFill>
                  <a:schemeClr val="bg1"/>
                </a:solidFill>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190809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C8C773-6815-3119-E7D7-BD7129BF5772}"/>
              </a:ext>
            </a:extLst>
          </p:cNvPr>
          <p:cNvSpPr>
            <a:spLocks noGrp="1"/>
          </p:cNvSpPr>
          <p:nvPr>
            <p:ph type="body" sz="quarter" idx="13"/>
          </p:nvPr>
        </p:nvSpPr>
        <p:spPr>
          <a:xfrm>
            <a:off x="268953" y="677075"/>
            <a:ext cx="8274753" cy="3635341"/>
          </a:xfrm>
        </p:spPr>
        <p:txBody>
          <a:bodyPr/>
          <a:lstStyle/>
          <a:p>
            <a:pPr marL="228600" indent="-228600">
              <a:buFont typeface="+mj-lt"/>
              <a:buAutoNum type="arabicPeriod"/>
            </a:pPr>
            <a:r>
              <a:rPr lang="en-IN" sz="1100" dirty="0">
                <a:latin typeface="+mn-lt"/>
                <a:hlinkClick r:id="rId2"/>
              </a:rPr>
              <a:t>Macrotrends web</a:t>
            </a:r>
            <a:endParaRPr lang="en-IN" sz="1100" dirty="0">
              <a:latin typeface="+mn-lt"/>
            </a:endParaRPr>
          </a:p>
          <a:p>
            <a:pPr marL="228600" indent="-228600">
              <a:buFont typeface="+mj-lt"/>
              <a:buAutoNum type="arabicPeriod"/>
            </a:pPr>
            <a:r>
              <a:rPr lang="en-IN" sz="1100" dirty="0">
                <a:latin typeface="+mn-lt"/>
                <a:hlinkClick r:id="rId3"/>
              </a:rPr>
              <a:t>WIPRO integrated-annual-report-2022-23</a:t>
            </a:r>
            <a:endParaRPr lang="en-IN" sz="1100" dirty="0">
              <a:latin typeface="+mn-lt"/>
            </a:endParaRPr>
          </a:p>
          <a:p>
            <a:pPr marL="228600" indent="-228600">
              <a:buFont typeface="+mj-lt"/>
              <a:buAutoNum type="arabicPeriod"/>
            </a:pPr>
            <a:r>
              <a:rPr lang="en-IN" sz="1100" dirty="0">
                <a:latin typeface="+mn-lt"/>
                <a:hlinkClick r:id="rId4"/>
              </a:rPr>
              <a:t>WIPRO integrated-annual-report-2021-22</a:t>
            </a:r>
            <a:endParaRPr lang="en-IN" sz="1100" dirty="0">
              <a:latin typeface="+mn-lt"/>
            </a:endParaRPr>
          </a:p>
          <a:p>
            <a:pPr marL="228600" indent="-228600">
              <a:buFont typeface="+mj-lt"/>
              <a:buAutoNum type="arabicPeriod"/>
            </a:pPr>
            <a:r>
              <a:rPr lang="en-IN" sz="1100" dirty="0">
                <a:latin typeface="+mn-lt"/>
                <a:hlinkClick r:id="rId5"/>
              </a:rPr>
              <a:t>WIPRO integrated-annual-report-2020-21</a:t>
            </a:r>
            <a:endParaRPr lang="en-IN" sz="1100" dirty="0">
              <a:latin typeface="+mn-lt"/>
            </a:endParaRPr>
          </a:p>
          <a:p>
            <a:pPr marL="228600" indent="-228600">
              <a:buFont typeface="+mj-lt"/>
              <a:buAutoNum type="arabicPeriod"/>
            </a:pPr>
            <a:r>
              <a:rPr lang="en-IN" sz="1100" dirty="0">
                <a:latin typeface="+mn-lt"/>
                <a:hlinkClick r:id="rId6"/>
              </a:rPr>
              <a:t>WIPRO annual-report-for-fy-2019-20</a:t>
            </a:r>
            <a:endParaRPr lang="en-IN" sz="1100" dirty="0">
              <a:latin typeface="+mn-lt"/>
            </a:endParaRPr>
          </a:p>
          <a:p>
            <a:pPr marL="228600" indent="-228600">
              <a:buFont typeface="+mj-lt"/>
              <a:buAutoNum type="arabicPeriod"/>
            </a:pPr>
            <a:r>
              <a:rPr lang="en-IN" sz="1100" dirty="0">
                <a:latin typeface="+mn-lt"/>
                <a:hlinkClick r:id="rId7"/>
              </a:rPr>
              <a:t>WIPRO annual-report-for-fy-2018-19</a:t>
            </a:r>
            <a:endParaRPr lang="en-IN" sz="1100" dirty="0">
              <a:latin typeface="+mn-lt"/>
            </a:endParaRPr>
          </a:p>
          <a:p>
            <a:pPr marL="228600" indent="-228600">
              <a:buFont typeface="+mj-lt"/>
              <a:buAutoNum type="arabicPeriod"/>
            </a:pPr>
            <a:r>
              <a:rPr lang="en-IN" sz="1100" dirty="0">
                <a:latin typeface="+mn-lt"/>
                <a:hlinkClick r:id="rId8"/>
              </a:rPr>
              <a:t>WIPRO annual-report-for-fy-2017-18</a:t>
            </a:r>
            <a:endParaRPr lang="en-IN" sz="1100" dirty="0">
              <a:latin typeface="+mn-lt"/>
            </a:endParaRPr>
          </a:p>
          <a:p>
            <a:pPr marL="228600" indent="-228600">
              <a:buFont typeface="+mj-lt"/>
              <a:buAutoNum type="arabicPeriod"/>
            </a:pPr>
            <a:r>
              <a:rPr lang="en-IN" sz="1100" dirty="0">
                <a:latin typeface="+mn-lt"/>
                <a:hlinkClick r:id="rId9"/>
              </a:rPr>
              <a:t>WIPRO sustainability-report</a:t>
            </a:r>
            <a:endParaRPr lang="en-IN" sz="1100" dirty="0">
              <a:latin typeface="+mn-lt"/>
            </a:endParaRPr>
          </a:p>
          <a:p>
            <a:pPr marL="228600" indent="-228600">
              <a:buFont typeface="+mj-lt"/>
              <a:buAutoNum type="arabicPeriod"/>
            </a:pPr>
            <a:r>
              <a:rPr lang="en-IN" sz="1100" dirty="0">
                <a:latin typeface="+mn-lt"/>
                <a:hlinkClick r:id="rId10"/>
              </a:rPr>
              <a:t>NYU Stern Paper on ESG </a:t>
            </a:r>
            <a:endParaRPr lang="en-IN" sz="1100" dirty="0">
              <a:latin typeface="+mn-lt"/>
            </a:endParaRPr>
          </a:p>
          <a:p>
            <a:pPr marL="228600" indent="-228600">
              <a:buFont typeface="+mj-lt"/>
              <a:buAutoNum type="arabicPeriod"/>
            </a:pPr>
            <a:r>
              <a:rPr lang="en-IN" sz="1100" dirty="0">
                <a:latin typeface="+mn-lt"/>
                <a:hlinkClick r:id="rId11"/>
              </a:rPr>
              <a:t>the-importance-of-</a:t>
            </a:r>
            <a:r>
              <a:rPr lang="en-IN" sz="1100" dirty="0" err="1">
                <a:latin typeface="+mn-lt"/>
                <a:hlinkClick r:id="rId11"/>
              </a:rPr>
              <a:t>esg</a:t>
            </a:r>
            <a:r>
              <a:rPr lang="en-IN" sz="1100" dirty="0">
                <a:latin typeface="+mn-lt"/>
                <a:hlinkClick r:id="rId11"/>
              </a:rPr>
              <a:t>-as-a-key-drive-of-corporate-performance By: Maria Montenegro</a:t>
            </a:r>
            <a:endParaRPr lang="en-IN" sz="1100" dirty="0">
              <a:latin typeface="+mn-lt"/>
            </a:endParaRPr>
          </a:p>
          <a:p>
            <a:pPr marL="228600" indent="-228600">
              <a:buFont typeface="+mj-lt"/>
              <a:buAutoNum type="arabicPeriod"/>
            </a:pPr>
            <a:r>
              <a:rPr lang="en-IN" sz="1100" dirty="0">
                <a:latin typeface="+mn-lt"/>
                <a:hlinkClick r:id="rId12"/>
              </a:rPr>
              <a:t>Wipro data past years</a:t>
            </a:r>
            <a:endParaRPr lang="en-IN" sz="1100" dirty="0">
              <a:latin typeface="+mn-lt"/>
            </a:endParaRPr>
          </a:p>
          <a:p>
            <a:pPr marL="228600" indent="-228600">
              <a:buFont typeface="+mj-lt"/>
              <a:buAutoNum type="arabicPeriod"/>
            </a:pPr>
            <a:r>
              <a:rPr lang="en-IN" sz="1100" dirty="0">
                <a:solidFill>
                  <a:srgbClr val="4273BE"/>
                </a:solidFill>
                <a:latin typeface="+mn-lt"/>
                <a:hlinkClick r:id="rId13">
                  <a:extLst>
                    <a:ext uri="{A12FA001-AC4F-418D-AE19-62706E023703}">
                      <ahyp:hlinkClr xmlns:ahyp="http://schemas.microsoft.com/office/drawing/2018/hyperlinkcolor" val="tx"/>
                    </a:ext>
                  </a:extLst>
                </a:hlinkClick>
              </a:rPr>
              <a:t>environment-social-and-governance-criteria</a:t>
            </a:r>
            <a:endParaRPr lang="en-IN" sz="1100" dirty="0">
              <a:solidFill>
                <a:srgbClr val="4273BE"/>
              </a:solidFill>
              <a:latin typeface="+mn-lt"/>
            </a:endParaRPr>
          </a:p>
          <a:p>
            <a:pPr marL="228600" indent="-228600">
              <a:buFont typeface="+mj-lt"/>
              <a:buAutoNum type="arabicPeriod"/>
            </a:pPr>
            <a:r>
              <a:rPr lang="en-IN" sz="1100" dirty="0">
                <a:latin typeface="+mn-lt"/>
                <a:hlinkClick r:id="rId14"/>
              </a:rPr>
              <a:t>ESG SCORE REPORT 2020-2021</a:t>
            </a:r>
            <a:endParaRPr lang="en-IN" sz="1100" dirty="0">
              <a:latin typeface="+mn-lt"/>
            </a:endParaRPr>
          </a:p>
          <a:p>
            <a:pPr marL="228600" indent="-228600">
              <a:buFont typeface="+mj-lt"/>
              <a:buAutoNum type="arabicPeriod"/>
            </a:pPr>
            <a:endParaRPr lang="en-IN" sz="1100" dirty="0">
              <a:latin typeface="+mn-lt"/>
            </a:endParaRPr>
          </a:p>
          <a:p>
            <a:pPr marL="228600" indent="-228600">
              <a:buFont typeface="+mj-lt"/>
              <a:buAutoNum type="arabicPeriod"/>
            </a:pPr>
            <a:endParaRPr lang="en-IN" sz="1100" dirty="0">
              <a:latin typeface="+mn-lt"/>
            </a:endParaRPr>
          </a:p>
          <a:p>
            <a:pPr marL="228600" indent="-228600">
              <a:buFont typeface="+mj-lt"/>
              <a:buAutoNum type="arabicPeriod"/>
            </a:pPr>
            <a:endParaRPr lang="en-IN" sz="1100" dirty="0">
              <a:latin typeface="+mn-lt"/>
            </a:endParaRPr>
          </a:p>
          <a:p>
            <a:pPr marL="228600" indent="-228600">
              <a:buFont typeface="+mj-lt"/>
              <a:buAutoNum type="arabicPeriod"/>
            </a:pPr>
            <a:endParaRPr lang="en-IN" sz="1100" dirty="0">
              <a:latin typeface="+mn-lt"/>
            </a:endParaRPr>
          </a:p>
          <a:p>
            <a:endParaRPr lang="en-IN" sz="1100" dirty="0">
              <a:latin typeface="+mn-lt"/>
            </a:endParaRPr>
          </a:p>
        </p:txBody>
      </p:sp>
      <p:sp>
        <p:nvSpPr>
          <p:cNvPr id="4" name="Title 3">
            <a:extLst>
              <a:ext uri="{FF2B5EF4-FFF2-40B4-BE49-F238E27FC236}">
                <a16:creationId xmlns:a16="http://schemas.microsoft.com/office/drawing/2014/main" id="{3A919D32-089B-01FB-D208-C8CACB284E16}"/>
              </a:ext>
            </a:extLst>
          </p:cNvPr>
          <p:cNvSpPr>
            <a:spLocks noGrp="1"/>
          </p:cNvSpPr>
          <p:nvPr>
            <p:ph type="ctrTitle"/>
          </p:nvPr>
        </p:nvSpPr>
        <p:spPr/>
        <p:txBody>
          <a:bodyPr/>
          <a:lstStyle/>
          <a:p>
            <a:r>
              <a:rPr lang="en-IN" sz="2400" b="0" i="0" dirty="0">
                <a:solidFill>
                  <a:srgbClr val="252423"/>
                </a:solidFill>
                <a:effectLst/>
                <a:latin typeface="Segoe UI" panose="020B0502040204020203" pitchFamily="34" charset="0"/>
              </a:rPr>
              <a:t>REFERENCES</a:t>
            </a:r>
            <a:br>
              <a:rPr lang="en-IN" sz="2400" b="0" i="0" dirty="0">
                <a:solidFill>
                  <a:srgbClr val="252423"/>
                </a:solidFill>
                <a:effectLst/>
                <a:latin typeface="Segoe UI" panose="020B0502040204020203" pitchFamily="34" charset="0"/>
              </a:rPr>
            </a:br>
            <a:endParaRPr lang="en-IN" dirty="0"/>
          </a:p>
        </p:txBody>
      </p:sp>
    </p:spTree>
    <p:extLst>
      <p:ext uri="{BB962C8B-B14F-4D97-AF65-F5344CB8AC3E}">
        <p14:creationId xmlns:p14="http://schemas.microsoft.com/office/powerpoint/2010/main" val="289292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76889-BC7B-4E01-AE7A-34B7F0529AC3}"/>
              </a:ext>
            </a:extLst>
          </p:cNvPr>
          <p:cNvSpPr>
            <a:spLocks noGrp="1"/>
          </p:cNvSpPr>
          <p:nvPr>
            <p:ph type="body" sz="quarter" idx="13"/>
          </p:nvPr>
        </p:nvSpPr>
        <p:spPr>
          <a:xfrm>
            <a:off x="268954" y="713603"/>
            <a:ext cx="4114800" cy="3795576"/>
          </a:xfrm>
        </p:spPr>
        <p:txBody>
          <a:bodyPr/>
          <a:lstStyle/>
          <a:p>
            <a:r>
              <a:rPr lang="en-US" dirty="0"/>
              <a:t>1.Objectives</a:t>
            </a:r>
          </a:p>
          <a:p>
            <a:r>
              <a:rPr lang="en-US" dirty="0"/>
              <a:t>2.Introduction</a:t>
            </a:r>
          </a:p>
          <a:p>
            <a:r>
              <a:rPr lang="en-US" dirty="0"/>
              <a:t>3.Process</a:t>
            </a:r>
          </a:p>
          <a:p>
            <a:r>
              <a:rPr lang="en-US" dirty="0"/>
              <a:t>4.Data acquired</a:t>
            </a:r>
          </a:p>
          <a:p>
            <a:r>
              <a:rPr lang="en-US" dirty="0"/>
              <a:t>5.Insights</a:t>
            </a:r>
          </a:p>
          <a:p>
            <a:r>
              <a:rPr lang="en-US" dirty="0"/>
              <a:t>6.References</a:t>
            </a:r>
          </a:p>
          <a:p>
            <a:r>
              <a:rPr lang="en-US" dirty="0"/>
              <a:t>7.Appendix</a:t>
            </a:r>
          </a:p>
        </p:txBody>
      </p:sp>
      <p:sp>
        <p:nvSpPr>
          <p:cNvPr id="4" name="Title 3">
            <a:extLst>
              <a:ext uri="{FF2B5EF4-FFF2-40B4-BE49-F238E27FC236}">
                <a16:creationId xmlns:a16="http://schemas.microsoft.com/office/drawing/2014/main" id="{25D08964-9048-4C99-A9A8-CA039FA5B0D8}"/>
              </a:ext>
            </a:extLst>
          </p:cNvPr>
          <p:cNvSpPr>
            <a:spLocks noGrp="1"/>
          </p:cNvSpPr>
          <p:nvPr>
            <p:ph type="ctrTitle"/>
          </p:nvPr>
        </p:nvSpPr>
        <p:spPr>
          <a:xfrm>
            <a:off x="268954" y="258807"/>
            <a:ext cx="4206240" cy="909593"/>
          </a:xfrm>
        </p:spPr>
        <p:txBody>
          <a:bodyPr/>
          <a:lstStyle/>
          <a:p>
            <a:r>
              <a:rPr lang="en-US" dirty="0"/>
              <a:t>Agenda</a:t>
            </a:r>
          </a:p>
        </p:txBody>
      </p:sp>
      <p:pic>
        <p:nvPicPr>
          <p:cNvPr id="5" name="Picture Placeholder 4">
            <a:extLst>
              <a:ext uri="{FF2B5EF4-FFF2-40B4-BE49-F238E27FC236}">
                <a16:creationId xmlns:a16="http://schemas.microsoft.com/office/drawing/2014/main" id="{A1E5F830-61F3-B0AF-636A-84DCF69F00CF}"/>
              </a:ext>
            </a:extLst>
          </p:cNvPr>
          <p:cNvPicPr>
            <a:picLocks noGrp="1" noChangeAspect="1"/>
          </p:cNvPicPr>
          <p:nvPr>
            <p:ph type="pic" sz="quarter" idx="14"/>
          </p:nvPr>
        </p:nvPicPr>
        <p:blipFill>
          <a:blip r:embed="rId2"/>
          <a:srcRect t="26462" b="26462"/>
          <a:stretch/>
        </p:blipFill>
        <p:spPr/>
      </p:pic>
    </p:spTree>
    <p:extLst>
      <p:ext uri="{BB962C8B-B14F-4D97-AF65-F5344CB8AC3E}">
        <p14:creationId xmlns:p14="http://schemas.microsoft.com/office/powerpoint/2010/main" val="4275322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8180F1-0AA7-40CE-9349-2AEAE6ABD5FD}"/>
              </a:ext>
            </a:extLst>
          </p:cNvPr>
          <p:cNvSpPr>
            <a:spLocks noGrp="1"/>
          </p:cNvSpPr>
          <p:nvPr>
            <p:ph type="body" sz="quarter" idx="10"/>
          </p:nvPr>
        </p:nvSpPr>
        <p:spPr>
          <a:xfrm>
            <a:off x="2984897" y="1903214"/>
            <a:ext cx="3602831" cy="668536"/>
          </a:xfrm>
        </p:spPr>
        <p:txBody>
          <a:bodyPr/>
          <a:lstStyle/>
          <a:p>
            <a:r>
              <a:rPr lang="en-US" dirty="0"/>
              <a:t>THANK YOU</a:t>
            </a:r>
          </a:p>
        </p:txBody>
      </p:sp>
    </p:spTree>
    <p:extLst>
      <p:ext uri="{BB962C8B-B14F-4D97-AF65-F5344CB8AC3E}">
        <p14:creationId xmlns:p14="http://schemas.microsoft.com/office/powerpoint/2010/main" val="1396057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F39381D8-7F66-1208-BFE1-B27E88225A14}"/>
              </a:ext>
            </a:extLst>
          </p:cNvPr>
          <p:cNvPicPr>
            <a:picLocks noGrp="1" noChangeAspect="1"/>
          </p:cNvPicPr>
          <p:nvPr>
            <p:ph type="pic" sz="quarter" idx="14"/>
          </p:nvPr>
        </p:nvPicPr>
        <p:blipFill>
          <a:blip r:embed="rId2"/>
          <a:srcRect t="11647" b="11647"/>
          <a:stretch/>
        </p:blipFill>
        <p:spPr>
          <a:xfrm>
            <a:off x="4511916" y="0"/>
            <a:ext cx="4632084" cy="4872147"/>
          </a:xfrm>
        </p:spPr>
      </p:pic>
      <p:sp>
        <p:nvSpPr>
          <p:cNvPr id="7" name="TextBox 6">
            <a:extLst>
              <a:ext uri="{FF2B5EF4-FFF2-40B4-BE49-F238E27FC236}">
                <a16:creationId xmlns:a16="http://schemas.microsoft.com/office/drawing/2014/main" id="{F7D6C9EB-D3EC-69AF-D1F2-4C74624F85FF}"/>
              </a:ext>
            </a:extLst>
          </p:cNvPr>
          <p:cNvSpPr txBox="1"/>
          <p:nvPr/>
        </p:nvSpPr>
        <p:spPr>
          <a:xfrm>
            <a:off x="2575773" y="1817697"/>
            <a:ext cx="3342068" cy="877163"/>
          </a:xfrm>
          <a:prstGeom prst="rect">
            <a:avLst/>
          </a:prstGeom>
          <a:noFill/>
        </p:spPr>
        <p:txBody>
          <a:bodyPr wrap="square" rtlCol="0">
            <a:spAutoFit/>
          </a:bodyPr>
          <a:lstStyle/>
          <a:p>
            <a:pPr algn="ctr"/>
            <a:r>
              <a:rPr lang="en-US" sz="4000" b="1" dirty="0">
                <a:solidFill>
                  <a:schemeClr val="bg1"/>
                </a:solidFill>
              </a:rPr>
              <a:t>Objectives</a:t>
            </a:r>
          </a:p>
          <a:p>
            <a:pPr algn="ctr"/>
            <a:endParaRPr lang="en-IN" sz="1100" dirty="0" err="1">
              <a:solidFill>
                <a:schemeClr val="tx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1242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1EBA876-151F-470F-B37C-A0B49C225DBB}"/>
              </a:ext>
            </a:extLst>
          </p:cNvPr>
          <p:cNvSpPr>
            <a:spLocks noGrp="1"/>
          </p:cNvSpPr>
          <p:nvPr>
            <p:ph type="body" sz="quarter" idx="12"/>
          </p:nvPr>
        </p:nvSpPr>
        <p:spPr/>
        <p:txBody>
          <a:bodyPr/>
          <a:lstStyle/>
          <a:p>
            <a:endParaRPr lang="en-US" dirty="0"/>
          </a:p>
        </p:txBody>
      </p:sp>
      <p:sp>
        <p:nvSpPr>
          <p:cNvPr id="22" name="Title 21">
            <a:extLst>
              <a:ext uri="{FF2B5EF4-FFF2-40B4-BE49-F238E27FC236}">
                <a16:creationId xmlns:a16="http://schemas.microsoft.com/office/drawing/2014/main" id="{6BCA716B-790D-473A-AD6C-8AE2B64C483D}"/>
              </a:ext>
            </a:extLst>
          </p:cNvPr>
          <p:cNvSpPr>
            <a:spLocks noGrp="1"/>
          </p:cNvSpPr>
          <p:nvPr>
            <p:ph type="ctrTitle"/>
          </p:nvPr>
        </p:nvSpPr>
        <p:spPr/>
        <p:txBody>
          <a:bodyPr/>
          <a:lstStyle/>
          <a:p>
            <a:r>
              <a:rPr lang="en-US" dirty="0"/>
              <a:t>TOPICS EXPLORED</a:t>
            </a:r>
          </a:p>
        </p:txBody>
      </p:sp>
      <p:sp>
        <p:nvSpPr>
          <p:cNvPr id="25" name="Text Placeholder 24">
            <a:extLst>
              <a:ext uri="{FF2B5EF4-FFF2-40B4-BE49-F238E27FC236}">
                <a16:creationId xmlns:a16="http://schemas.microsoft.com/office/drawing/2014/main" id="{F46F41EE-5F47-43C0-81E9-DB5FF8229267}"/>
              </a:ext>
            </a:extLst>
          </p:cNvPr>
          <p:cNvSpPr>
            <a:spLocks noGrp="1"/>
          </p:cNvSpPr>
          <p:nvPr>
            <p:ph type="body" sz="quarter" idx="16"/>
          </p:nvPr>
        </p:nvSpPr>
        <p:spPr/>
        <p:txBody>
          <a:bodyPr/>
          <a:lstStyle/>
          <a:p>
            <a:r>
              <a:rPr lang="en-IN" b="0" i="0" dirty="0">
                <a:solidFill>
                  <a:srgbClr val="000000"/>
                </a:solidFill>
                <a:effectLst/>
                <a:latin typeface="Calibri" panose="020F0502020204030204" pitchFamily="34" charset="0"/>
              </a:rPr>
              <a:t>Exploratory Data Analytics</a:t>
            </a:r>
          </a:p>
          <a:p>
            <a:endParaRPr lang="en-US" dirty="0"/>
          </a:p>
        </p:txBody>
      </p:sp>
      <p:sp>
        <p:nvSpPr>
          <p:cNvPr id="24" name="Text Placeholder 23">
            <a:extLst>
              <a:ext uri="{FF2B5EF4-FFF2-40B4-BE49-F238E27FC236}">
                <a16:creationId xmlns:a16="http://schemas.microsoft.com/office/drawing/2014/main" id="{BE9832A3-624E-43C6-8700-D60E6986CF49}"/>
              </a:ext>
            </a:extLst>
          </p:cNvPr>
          <p:cNvSpPr>
            <a:spLocks noGrp="1"/>
          </p:cNvSpPr>
          <p:nvPr>
            <p:ph type="body" sz="quarter" idx="15"/>
          </p:nvPr>
        </p:nvSpPr>
        <p:spPr/>
        <p:txBody>
          <a:bodyPr/>
          <a:lstStyle/>
          <a:p>
            <a:r>
              <a:rPr lang="en-US" dirty="0"/>
              <a:t>01</a:t>
            </a:r>
          </a:p>
        </p:txBody>
      </p:sp>
      <p:sp>
        <p:nvSpPr>
          <p:cNvPr id="27" name="Text Placeholder 26">
            <a:extLst>
              <a:ext uri="{FF2B5EF4-FFF2-40B4-BE49-F238E27FC236}">
                <a16:creationId xmlns:a16="http://schemas.microsoft.com/office/drawing/2014/main" id="{572F4175-F58B-43B3-8BC9-2259D93DD0A9}"/>
              </a:ext>
            </a:extLst>
          </p:cNvPr>
          <p:cNvSpPr>
            <a:spLocks noGrp="1"/>
          </p:cNvSpPr>
          <p:nvPr>
            <p:ph type="body" sz="quarter" idx="22"/>
          </p:nvPr>
        </p:nvSpPr>
        <p:spPr>
          <a:xfrm>
            <a:off x="263070" y="3468639"/>
            <a:ext cx="502920" cy="501594"/>
          </a:xfrm>
        </p:spPr>
        <p:txBody>
          <a:bodyPr/>
          <a:lstStyle/>
          <a:p>
            <a:r>
              <a:rPr lang="en-US" dirty="0"/>
              <a:t>03</a:t>
            </a:r>
          </a:p>
        </p:txBody>
      </p:sp>
      <p:sp>
        <p:nvSpPr>
          <p:cNvPr id="28" name="Text Placeholder 27">
            <a:extLst>
              <a:ext uri="{FF2B5EF4-FFF2-40B4-BE49-F238E27FC236}">
                <a16:creationId xmlns:a16="http://schemas.microsoft.com/office/drawing/2014/main" id="{0D61EF75-9636-4332-A9C8-9102E42A11AC}"/>
              </a:ext>
            </a:extLst>
          </p:cNvPr>
          <p:cNvSpPr>
            <a:spLocks noGrp="1"/>
          </p:cNvSpPr>
          <p:nvPr>
            <p:ph type="body" sz="quarter" idx="23"/>
          </p:nvPr>
        </p:nvSpPr>
        <p:spPr>
          <a:xfrm>
            <a:off x="875716" y="3468639"/>
            <a:ext cx="3590468" cy="342900"/>
          </a:xfrm>
        </p:spPr>
        <p:txBody>
          <a:bodyPr/>
          <a:lstStyle/>
          <a:p>
            <a:r>
              <a:rPr lang="en-IN" b="0" i="0" dirty="0">
                <a:solidFill>
                  <a:srgbClr val="000000"/>
                </a:solidFill>
                <a:effectLst/>
                <a:latin typeface="Calibri" panose="020F0502020204030204" pitchFamily="34" charset="0"/>
              </a:rPr>
              <a:t>Python (Inc. Standard DS/ML libraries, Pandas, </a:t>
            </a:r>
            <a:r>
              <a:rPr lang="en-IN" b="0" i="0" dirty="0" err="1">
                <a:solidFill>
                  <a:srgbClr val="000000"/>
                </a:solidFill>
                <a:effectLst/>
                <a:latin typeface="Calibri" panose="020F0502020204030204" pitchFamily="34" charset="0"/>
              </a:rPr>
              <a:t>Numpy</a:t>
            </a:r>
            <a:r>
              <a:rPr lang="en-IN" b="0" i="0" dirty="0">
                <a:solidFill>
                  <a:srgbClr val="000000"/>
                </a:solidFill>
                <a:effectLst/>
                <a:latin typeface="Calibri" panose="020F0502020204030204" pitchFamily="34" charset="0"/>
              </a:rPr>
              <a:t>, etc)</a:t>
            </a:r>
          </a:p>
          <a:p>
            <a:endParaRPr lang="en-US" dirty="0"/>
          </a:p>
        </p:txBody>
      </p:sp>
      <p:sp>
        <p:nvSpPr>
          <p:cNvPr id="30" name="Text Placeholder 29">
            <a:extLst>
              <a:ext uri="{FF2B5EF4-FFF2-40B4-BE49-F238E27FC236}">
                <a16:creationId xmlns:a16="http://schemas.microsoft.com/office/drawing/2014/main" id="{6010FD64-60F7-48BA-9C1E-135A8ABF39F3}"/>
              </a:ext>
            </a:extLst>
          </p:cNvPr>
          <p:cNvSpPr>
            <a:spLocks noGrp="1"/>
          </p:cNvSpPr>
          <p:nvPr>
            <p:ph type="body" sz="quarter" idx="26"/>
          </p:nvPr>
        </p:nvSpPr>
        <p:spPr>
          <a:xfrm>
            <a:off x="5080719" y="2219403"/>
            <a:ext cx="3590468" cy="342900"/>
          </a:xfrm>
        </p:spPr>
        <p:txBody>
          <a:bodyPr/>
          <a:lstStyle/>
          <a:p>
            <a:r>
              <a:rPr lang="en-IN" b="0" i="0" dirty="0">
                <a:solidFill>
                  <a:srgbClr val="000000"/>
                </a:solidFill>
                <a:effectLst/>
                <a:latin typeface="Calibri" panose="020F0502020204030204" pitchFamily="34" charset="0"/>
              </a:rPr>
              <a:t>Power BI</a:t>
            </a:r>
          </a:p>
          <a:p>
            <a:endParaRPr lang="en-US" dirty="0"/>
          </a:p>
        </p:txBody>
      </p:sp>
      <p:sp>
        <p:nvSpPr>
          <p:cNvPr id="31" name="Text Placeholder 30">
            <a:extLst>
              <a:ext uri="{FF2B5EF4-FFF2-40B4-BE49-F238E27FC236}">
                <a16:creationId xmlns:a16="http://schemas.microsoft.com/office/drawing/2014/main" id="{A7784059-9EC1-41B0-BCBC-CF51D00DA68D}"/>
              </a:ext>
            </a:extLst>
          </p:cNvPr>
          <p:cNvSpPr>
            <a:spLocks noGrp="1"/>
          </p:cNvSpPr>
          <p:nvPr>
            <p:ph type="body" sz="quarter" idx="28"/>
          </p:nvPr>
        </p:nvSpPr>
        <p:spPr>
          <a:xfrm>
            <a:off x="4320540" y="2140056"/>
            <a:ext cx="502920" cy="501594"/>
          </a:xfrm>
        </p:spPr>
        <p:txBody>
          <a:bodyPr/>
          <a:lstStyle/>
          <a:p>
            <a:r>
              <a:rPr lang="en-US" dirty="0"/>
              <a:t>02</a:t>
            </a:r>
          </a:p>
        </p:txBody>
      </p:sp>
      <p:sp>
        <p:nvSpPr>
          <p:cNvPr id="36" name="Text Placeholder 35">
            <a:extLst>
              <a:ext uri="{FF2B5EF4-FFF2-40B4-BE49-F238E27FC236}">
                <a16:creationId xmlns:a16="http://schemas.microsoft.com/office/drawing/2014/main" id="{6AB7D98F-1E17-4E2D-A22F-48F51D8FA656}"/>
              </a:ext>
            </a:extLst>
          </p:cNvPr>
          <p:cNvSpPr>
            <a:spLocks noGrp="1"/>
          </p:cNvSpPr>
          <p:nvPr>
            <p:ph type="body" sz="quarter" idx="35"/>
          </p:nvPr>
        </p:nvSpPr>
        <p:spPr/>
        <p:txBody>
          <a:bodyPr/>
          <a:lstStyle/>
          <a:p>
            <a:r>
              <a:rPr lang="en-US" sz="1000" dirty="0"/>
              <a:t>Learning techniques like scaling, merging, cleaning, handling missing values etc.</a:t>
            </a:r>
          </a:p>
        </p:txBody>
      </p:sp>
      <p:sp>
        <p:nvSpPr>
          <p:cNvPr id="37" name="Text Placeholder 36">
            <a:extLst>
              <a:ext uri="{FF2B5EF4-FFF2-40B4-BE49-F238E27FC236}">
                <a16:creationId xmlns:a16="http://schemas.microsoft.com/office/drawing/2014/main" id="{B806F77F-6855-49EC-8CE4-561395433BA4}"/>
              </a:ext>
            </a:extLst>
          </p:cNvPr>
          <p:cNvSpPr>
            <a:spLocks noGrp="1"/>
          </p:cNvSpPr>
          <p:nvPr>
            <p:ph type="body" sz="quarter" idx="36"/>
          </p:nvPr>
        </p:nvSpPr>
        <p:spPr>
          <a:xfrm>
            <a:off x="5077595" y="2581198"/>
            <a:ext cx="3593592" cy="640080"/>
          </a:xfrm>
        </p:spPr>
        <p:txBody>
          <a:bodyPr/>
          <a:lstStyle/>
          <a:p>
            <a:r>
              <a:rPr lang="en-US" sz="1000" dirty="0"/>
              <a:t>Using Power BI to visualize the data and gaining insights.</a:t>
            </a:r>
          </a:p>
        </p:txBody>
      </p:sp>
      <p:sp>
        <p:nvSpPr>
          <p:cNvPr id="41" name="Text Placeholder 40">
            <a:extLst>
              <a:ext uri="{FF2B5EF4-FFF2-40B4-BE49-F238E27FC236}">
                <a16:creationId xmlns:a16="http://schemas.microsoft.com/office/drawing/2014/main" id="{52E58647-C3D8-4FC8-B64D-E96AE01CAA09}"/>
              </a:ext>
            </a:extLst>
          </p:cNvPr>
          <p:cNvSpPr>
            <a:spLocks noGrp="1"/>
          </p:cNvSpPr>
          <p:nvPr>
            <p:ph type="body" sz="quarter" idx="40"/>
          </p:nvPr>
        </p:nvSpPr>
        <p:spPr>
          <a:xfrm>
            <a:off x="872592" y="4044563"/>
            <a:ext cx="3593592" cy="640080"/>
          </a:xfrm>
        </p:spPr>
        <p:txBody>
          <a:bodyPr/>
          <a:lstStyle/>
          <a:p>
            <a:r>
              <a:rPr lang="en-US" sz="1000" dirty="0"/>
              <a:t>Using Pandas and other libraries in python to perform various actions on the data .</a:t>
            </a:r>
          </a:p>
        </p:txBody>
      </p:sp>
      <p:sp>
        <p:nvSpPr>
          <p:cNvPr id="6" name="Text Placeholder 30">
            <a:extLst>
              <a:ext uri="{FF2B5EF4-FFF2-40B4-BE49-F238E27FC236}">
                <a16:creationId xmlns:a16="http://schemas.microsoft.com/office/drawing/2014/main" id="{F8327819-C58C-27AE-B26C-624DB25A28C9}"/>
              </a:ext>
            </a:extLst>
          </p:cNvPr>
          <p:cNvSpPr txBox="1">
            <a:spLocks/>
          </p:cNvSpPr>
          <p:nvPr/>
        </p:nvSpPr>
        <p:spPr>
          <a:xfrm>
            <a:off x="7581900" y="-266699"/>
            <a:ext cx="1663700" cy="1536700"/>
          </a:xfrm>
          <a:prstGeom prst="ellipse">
            <a:avLst/>
          </a:prstGeom>
          <a:solidFill>
            <a:schemeClr val="tx2"/>
          </a:solidFill>
        </p:spPr>
        <p:txBody>
          <a:bodyPr lIns="45720" tIns="45720" rIns="45720" bIns="45720" anchor="ctr" anchorCtr="0">
            <a:normAutofit/>
          </a:bodyPr>
          <a:lstStyle>
            <a:lvl1pPr marL="0" indent="0" algn="ctr" defTabSz="457200" rtl="0" eaLnBrk="1" latinLnBrk="0" hangingPunct="1">
              <a:lnSpc>
                <a:spcPct val="100000"/>
              </a:lnSpc>
              <a:spcBef>
                <a:spcPts val="600"/>
              </a:spcBef>
              <a:spcAft>
                <a:spcPts val="600"/>
              </a:spcAft>
              <a:buClr>
                <a:schemeClr val="tx2"/>
              </a:buClr>
              <a:buFont typeface="Arial" pitchFamily="34" charset="0"/>
              <a:buNone/>
              <a:defRPr kumimoji="0" lang="en-US" sz="14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defRPr>
            </a:lvl1pPr>
            <a:lvl2pPr marL="182880" indent="-182880" algn="l" defTabSz="457200" rtl="0" eaLnBrk="1" latinLnBrk="0" hangingPunct="1">
              <a:lnSpc>
                <a:spcPct val="100000"/>
              </a:lnSpc>
              <a:spcBef>
                <a:spcPts val="600"/>
              </a:spcBef>
              <a:spcAft>
                <a:spcPts val="600"/>
              </a:spcAft>
              <a:buClr>
                <a:schemeClr val="tx2"/>
              </a:buClr>
              <a:buFont typeface="Arial" charset="0"/>
              <a:buNone/>
              <a:def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2pPr>
            <a:lvl3pPr marL="36576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3pPr>
            <a:lvl4pPr marL="54864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4pPr>
            <a:lvl5pPr marL="73152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IN" dirty="0"/>
          </a:p>
        </p:txBody>
      </p:sp>
      <p:sp>
        <p:nvSpPr>
          <p:cNvPr id="7" name="Text Placeholder 30">
            <a:extLst>
              <a:ext uri="{FF2B5EF4-FFF2-40B4-BE49-F238E27FC236}">
                <a16:creationId xmlns:a16="http://schemas.microsoft.com/office/drawing/2014/main" id="{2EAD91CC-CDE4-EF02-06D1-51F98219BD54}"/>
              </a:ext>
            </a:extLst>
          </p:cNvPr>
          <p:cNvSpPr txBox="1">
            <a:spLocks/>
          </p:cNvSpPr>
          <p:nvPr/>
        </p:nvSpPr>
        <p:spPr>
          <a:xfrm rot="18183009">
            <a:off x="7021121" y="658667"/>
            <a:ext cx="1287677" cy="1321463"/>
          </a:xfrm>
          <a:prstGeom prst="ellipse">
            <a:avLst/>
          </a:prstGeom>
          <a:solidFill>
            <a:schemeClr val="tx2"/>
          </a:solidFill>
        </p:spPr>
        <p:txBody>
          <a:bodyPr lIns="45720" tIns="45720" rIns="45720" bIns="45720" anchor="ctr" anchorCtr="0">
            <a:normAutofit/>
          </a:bodyPr>
          <a:lstStyle>
            <a:lvl1pPr marL="0" indent="0" algn="ctr" defTabSz="457200" rtl="0" eaLnBrk="1" latinLnBrk="0" hangingPunct="1">
              <a:lnSpc>
                <a:spcPct val="100000"/>
              </a:lnSpc>
              <a:spcBef>
                <a:spcPts val="600"/>
              </a:spcBef>
              <a:spcAft>
                <a:spcPts val="600"/>
              </a:spcAft>
              <a:buClr>
                <a:schemeClr val="tx2"/>
              </a:buClr>
              <a:buFont typeface="Arial" pitchFamily="34" charset="0"/>
              <a:buNone/>
              <a:defRPr kumimoji="0" lang="en-US" sz="14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defRPr>
            </a:lvl1pPr>
            <a:lvl2pPr marL="182880" indent="-182880" algn="l" defTabSz="457200" rtl="0" eaLnBrk="1" latinLnBrk="0" hangingPunct="1">
              <a:lnSpc>
                <a:spcPct val="100000"/>
              </a:lnSpc>
              <a:spcBef>
                <a:spcPts val="600"/>
              </a:spcBef>
              <a:spcAft>
                <a:spcPts val="600"/>
              </a:spcAft>
              <a:buClr>
                <a:schemeClr val="tx2"/>
              </a:buClr>
              <a:buFont typeface="Arial" charset="0"/>
              <a:buNone/>
              <a:def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2pPr>
            <a:lvl3pPr marL="36576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3pPr>
            <a:lvl4pPr marL="54864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4pPr>
            <a:lvl5pPr marL="73152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487107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F39381D8-7F66-1208-BFE1-B27E88225A14}"/>
              </a:ext>
            </a:extLst>
          </p:cNvPr>
          <p:cNvPicPr>
            <a:picLocks noGrp="1" noChangeAspect="1"/>
          </p:cNvPicPr>
          <p:nvPr>
            <p:ph type="pic" sz="quarter" idx="14"/>
          </p:nvPr>
        </p:nvPicPr>
        <p:blipFill>
          <a:blip r:embed="rId2"/>
          <a:srcRect t="11647" b="11647"/>
          <a:stretch/>
        </p:blipFill>
        <p:spPr>
          <a:xfrm>
            <a:off x="4365333" y="0"/>
            <a:ext cx="4632084" cy="4872147"/>
          </a:xfrm>
        </p:spPr>
      </p:pic>
      <p:sp>
        <p:nvSpPr>
          <p:cNvPr id="4" name="TextBox 3">
            <a:extLst>
              <a:ext uri="{FF2B5EF4-FFF2-40B4-BE49-F238E27FC236}">
                <a16:creationId xmlns:a16="http://schemas.microsoft.com/office/drawing/2014/main" id="{DD0271B6-F90B-5F79-E8AF-5AD4B718630E}"/>
              </a:ext>
            </a:extLst>
          </p:cNvPr>
          <p:cNvSpPr txBox="1"/>
          <p:nvPr/>
        </p:nvSpPr>
        <p:spPr>
          <a:xfrm>
            <a:off x="2730208" y="1863864"/>
            <a:ext cx="3270250" cy="707886"/>
          </a:xfrm>
          <a:prstGeom prst="rect">
            <a:avLst/>
          </a:prstGeom>
          <a:noFill/>
        </p:spPr>
        <p:txBody>
          <a:bodyPr wrap="square" rtlCol="0">
            <a:spAutoFit/>
          </a:bodyPr>
          <a:lstStyle/>
          <a:p>
            <a:pPr algn="ctr"/>
            <a:r>
              <a:rPr lang="en-IN" sz="4000" dirty="0">
                <a:solidFill>
                  <a:schemeClr val="bg1"/>
                </a:solidFill>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87678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FC5B4D-0936-4AA6-B000-EABAA9B089CE}"/>
              </a:ext>
            </a:extLst>
          </p:cNvPr>
          <p:cNvSpPr>
            <a:spLocks noGrp="1"/>
          </p:cNvSpPr>
          <p:nvPr>
            <p:ph type="body" sz="quarter" idx="14"/>
          </p:nvPr>
        </p:nvSpPr>
        <p:spPr>
          <a:xfrm>
            <a:off x="551194" y="311344"/>
            <a:ext cx="6281405" cy="4330506"/>
          </a:xfrm>
        </p:spPr>
        <p:txBody>
          <a:bodyPr/>
          <a:lstStyle/>
          <a:p>
            <a:r>
              <a:rPr lang="en-US" dirty="0"/>
              <a:t>Environmental, Social, and Governance is a set of standards used to assess a company's effectiveness and influence in these three crucial areas.</a:t>
            </a:r>
          </a:p>
          <a:p>
            <a:pPr marL="285750" indent="-285750">
              <a:buFont typeface="Arial" panose="020B0604020202020204" pitchFamily="34" charset="0"/>
              <a:buChar char="•"/>
            </a:pPr>
            <a:r>
              <a:rPr lang="en-US" dirty="0"/>
              <a:t>Environmental –its carbon footprint, energy use, water     use, waste management, environmental policy etc.</a:t>
            </a:r>
          </a:p>
          <a:p>
            <a:pPr marL="285750" indent="-285750">
              <a:buFont typeface="Arial" panose="020B0604020202020204" pitchFamily="34" charset="0"/>
              <a:buChar char="•"/>
            </a:pPr>
            <a:r>
              <a:rPr lang="en-US" dirty="0"/>
              <a:t>Social-It involves consumer satisfaction, community involvement, diversity and inclusion, </a:t>
            </a:r>
            <a:r>
              <a:rPr lang="en-US" dirty="0" err="1"/>
              <a:t>labour</a:t>
            </a:r>
            <a:r>
              <a:rPr lang="en-US" dirty="0"/>
              <a:t> practices etc.</a:t>
            </a:r>
          </a:p>
          <a:p>
            <a:pPr marL="285750" indent="-285750">
              <a:buFont typeface="Arial" panose="020B0604020202020204" pitchFamily="34" charset="0"/>
              <a:buChar char="•"/>
            </a:pPr>
            <a:r>
              <a:rPr lang="en-US" dirty="0"/>
              <a:t>Governance-It encompasses accountability, transparency, executive compensation, and commitment to moral principles</a:t>
            </a:r>
          </a:p>
          <a:p>
            <a:r>
              <a:rPr lang="en-US" dirty="0"/>
              <a:t>ESG ratings make it possible for stakeholders, investors to evaluate a company's adherence to ethical business practices and chances of long-term success.</a:t>
            </a:r>
          </a:p>
          <a:p>
            <a:r>
              <a:rPr lang="en-US" dirty="0"/>
              <a:t>Positive ESG score can result in improved financial stability, and lower operating expenses. </a:t>
            </a:r>
          </a:p>
        </p:txBody>
      </p:sp>
      <p:sp>
        <p:nvSpPr>
          <p:cNvPr id="3" name="Text Placeholder 30">
            <a:extLst>
              <a:ext uri="{FF2B5EF4-FFF2-40B4-BE49-F238E27FC236}">
                <a16:creationId xmlns:a16="http://schemas.microsoft.com/office/drawing/2014/main" id="{0700CC82-2668-7BD1-3834-FA1882D400E4}"/>
              </a:ext>
            </a:extLst>
          </p:cNvPr>
          <p:cNvSpPr txBox="1">
            <a:spLocks/>
          </p:cNvSpPr>
          <p:nvPr/>
        </p:nvSpPr>
        <p:spPr>
          <a:xfrm rot="18183009">
            <a:off x="7021121" y="658667"/>
            <a:ext cx="1287677" cy="1321463"/>
          </a:xfrm>
          <a:prstGeom prst="ellipse">
            <a:avLst/>
          </a:prstGeom>
          <a:solidFill>
            <a:schemeClr val="tx2"/>
          </a:solidFill>
        </p:spPr>
        <p:txBody>
          <a:bodyPr lIns="45720" tIns="45720" rIns="45720" bIns="45720" anchor="ctr" anchorCtr="0">
            <a:normAutofit/>
          </a:bodyPr>
          <a:lstStyle>
            <a:lvl1pPr marL="0" indent="0" algn="ctr" defTabSz="457200" rtl="0" eaLnBrk="1" latinLnBrk="0" hangingPunct="1">
              <a:lnSpc>
                <a:spcPct val="100000"/>
              </a:lnSpc>
              <a:spcBef>
                <a:spcPts val="600"/>
              </a:spcBef>
              <a:spcAft>
                <a:spcPts val="600"/>
              </a:spcAft>
              <a:buClr>
                <a:schemeClr val="tx2"/>
              </a:buClr>
              <a:buFont typeface="Arial" pitchFamily="34" charset="0"/>
              <a:buNone/>
              <a:defRPr kumimoji="0" lang="en-US" sz="14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defRPr>
            </a:lvl1pPr>
            <a:lvl2pPr marL="182880" indent="-182880" algn="l" defTabSz="457200" rtl="0" eaLnBrk="1" latinLnBrk="0" hangingPunct="1">
              <a:lnSpc>
                <a:spcPct val="100000"/>
              </a:lnSpc>
              <a:spcBef>
                <a:spcPts val="600"/>
              </a:spcBef>
              <a:spcAft>
                <a:spcPts val="600"/>
              </a:spcAft>
              <a:buClr>
                <a:schemeClr val="tx2"/>
              </a:buClr>
              <a:buFont typeface="Arial" charset="0"/>
              <a:buNone/>
              <a:def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2pPr>
            <a:lvl3pPr marL="36576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3pPr>
            <a:lvl4pPr marL="54864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4pPr>
            <a:lvl5pPr marL="73152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IN" dirty="0"/>
          </a:p>
        </p:txBody>
      </p:sp>
      <p:sp>
        <p:nvSpPr>
          <p:cNvPr id="4" name="Text Placeholder 30">
            <a:extLst>
              <a:ext uri="{FF2B5EF4-FFF2-40B4-BE49-F238E27FC236}">
                <a16:creationId xmlns:a16="http://schemas.microsoft.com/office/drawing/2014/main" id="{E4650C3F-E45E-3B4C-4AF9-508D5F519334}"/>
              </a:ext>
            </a:extLst>
          </p:cNvPr>
          <p:cNvSpPr txBox="1">
            <a:spLocks/>
          </p:cNvSpPr>
          <p:nvPr/>
        </p:nvSpPr>
        <p:spPr>
          <a:xfrm>
            <a:off x="7581900" y="-266699"/>
            <a:ext cx="1663700" cy="1536700"/>
          </a:xfrm>
          <a:prstGeom prst="ellipse">
            <a:avLst/>
          </a:prstGeom>
          <a:solidFill>
            <a:schemeClr val="tx2"/>
          </a:solidFill>
        </p:spPr>
        <p:txBody>
          <a:bodyPr lIns="45720" tIns="45720" rIns="45720" bIns="45720" anchor="ctr" anchorCtr="0">
            <a:normAutofit/>
          </a:bodyPr>
          <a:lstStyle>
            <a:lvl1pPr marL="0" indent="0" algn="ctr" defTabSz="457200" rtl="0" eaLnBrk="1" latinLnBrk="0" hangingPunct="1">
              <a:lnSpc>
                <a:spcPct val="100000"/>
              </a:lnSpc>
              <a:spcBef>
                <a:spcPts val="600"/>
              </a:spcBef>
              <a:spcAft>
                <a:spcPts val="600"/>
              </a:spcAft>
              <a:buClr>
                <a:schemeClr val="tx2"/>
              </a:buClr>
              <a:buFont typeface="Arial" pitchFamily="34" charset="0"/>
              <a:buNone/>
              <a:defRPr kumimoji="0" lang="en-US" sz="14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defRPr>
            </a:lvl1pPr>
            <a:lvl2pPr marL="182880" indent="-182880" algn="l" defTabSz="457200" rtl="0" eaLnBrk="1" latinLnBrk="0" hangingPunct="1">
              <a:lnSpc>
                <a:spcPct val="100000"/>
              </a:lnSpc>
              <a:spcBef>
                <a:spcPts val="600"/>
              </a:spcBef>
              <a:spcAft>
                <a:spcPts val="600"/>
              </a:spcAft>
              <a:buClr>
                <a:schemeClr val="tx2"/>
              </a:buClr>
              <a:buFont typeface="Arial" charset="0"/>
              <a:buNone/>
              <a:def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2pPr>
            <a:lvl3pPr marL="36576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3pPr>
            <a:lvl4pPr marL="54864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4pPr>
            <a:lvl5pPr marL="731520" indent="-182880" algn="l" defTabSz="457200" rtl="0" eaLnBrk="1" latinLnBrk="0" hangingPunct="1">
              <a:lnSpc>
                <a:spcPct val="100000"/>
              </a:lnSpc>
              <a:spcBef>
                <a:spcPts val="600"/>
              </a:spcBef>
              <a:spcAft>
                <a:spcPts val="600"/>
              </a:spcAft>
              <a:buClr>
                <a:schemeClr val="tx2"/>
              </a:buClr>
              <a:buFont typeface="Arial" charset="0"/>
              <a:buNone/>
              <a:def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3425756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F39381D8-7F66-1208-BFE1-B27E88225A14}"/>
              </a:ext>
            </a:extLst>
          </p:cNvPr>
          <p:cNvPicPr>
            <a:picLocks noGrp="1" noChangeAspect="1"/>
          </p:cNvPicPr>
          <p:nvPr>
            <p:ph type="pic" sz="quarter" idx="14"/>
          </p:nvPr>
        </p:nvPicPr>
        <p:blipFill>
          <a:blip r:embed="rId2"/>
          <a:srcRect t="11647" b="11647"/>
          <a:stretch/>
        </p:blipFill>
        <p:spPr>
          <a:xfrm>
            <a:off x="4365333" y="0"/>
            <a:ext cx="4632084" cy="4872147"/>
          </a:xfrm>
        </p:spPr>
      </p:pic>
      <p:sp>
        <p:nvSpPr>
          <p:cNvPr id="7" name="TextBox 6">
            <a:extLst>
              <a:ext uri="{FF2B5EF4-FFF2-40B4-BE49-F238E27FC236}">
                <a16:creationId xmlns:a16="http://schemas.microsoft.com/office/drawing/2014/main" id="{5BF4945E-9E2D-486A-3F5F-EACDE4ACAF51}"/>
              </a:ext>
            </a:extLst>
          </p:cNvPr>
          <p:cNvSpPr txBox="1"/>
          <p:nvPr/>
        </p:nvSpPr>
        <p:spPr>
          <a:xfrm>
            <a:off x="2936875" y="1778000"/>
            <a:ext cx="3270250" cy="707886"/>
          </a:xfrm>
          <a:prstGeom prst="rect">
            <a:avLst/>
          </a:prstGeom>
          <a:noFill/>
        </p:spPr>
        <p:txBody>
          <a:bodyPr wrap="square" rtlCol="0">
            <a:spAutoFit/>
          </a:bodyPr>
          <a:lstStyle/>
          <a:p>
            <a:pPr algn="ctr"/>
            <a:r>
              <a:rPr lang="en-IN" sz="4000" dirty="0">
                <a:solidFill>
                  <a:schemeClr val="bg1"/>
                </a:solidFill>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198772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9F03B4-A93E-86E3-0298-A6DEE088567D}"/>
              </a:ext>
            </a:extLst>
          </p:cNvPr>
          <p:cNvSpPr>
            <a:spLocks noGrp="1"/>
          </p:cNvSpPr>
          <p:nvPr>
            <p:ph type="body" sz="quarter" idx="10"/>
          </p:nvPr>
        </p:nvSpPr>
        <p:spPr/>
        <p:txBody>
          <a:bodyPr/>
          <a:lstStyle/>
          <a:p>
            <a:r>
              <a:rPr lang="en-IN" dirty="0"/>
              <a:t>ACQUIRING THE DATA FROM RELIABLE SOURCES</a:t>
            </a:r>
          </a:p>
        </p:txBody>
      </p:sp>
      <p:sp>
        <p:nvSpPr>
          <p:cNvPr id="3" name="Text Placeholder 2">
            <a:extLst>
              <a:ext uri="{FF2B5EF4-FFF2-40B4-BE49-F238E27FC236}">
                <a16:creationId xmlns:a16="http://schemas.microsoft.com/office/drawing/2014/main" id="{D32568BA-F801-AE6C-F7A4-E986C8BF9CBC}"/>
              </a:ext>
            </a:extLst>
          </p:cNvPr>
          <p:cNvSpPr>
            <a:spLocks noGrp="1"/>
          </p:cNvSpPr>
          <p:nvPr>
            <p:ph type="body" sz="quarter" idx="11"/>
          </p:nvPr>
        </p:nvSpPr>
        <p:spPr/>
        <p:txBody>
          <a:bodyPr/>
          <a:lstStyle/>
          <a:p>
            <a:r>
              <a:rPr lang="en-IN" dirty="0"/>
              <a:t>CLEANING PREPROCESSING THE DATA</a:t>
            </a:r>
          </a:p>
        </p:txBody>
      </p:sp>
      <p:sp>
        <p:nvSpPr>
          <p:cNvPr id="4" name="Text Placeholder 3">
            <a:extLst>
              <a:ext uri="{FF2B5EF4-FFF2-40B4-BE49-F238E27FC236}">
                <a16:creationId xmlns:a16="http://schemas.microsoft.com/office/drawing/2014/main" id="{329D394F-4786-A0AA-0E43-570589E601E7}"/>
              </a:ext>
            </a:extLst>
          </p:cNvPr>
          <p:cNvSpPr>
            <a:spLocks noGrp="1"/>
          </p:cNvSpPr>
          <p:nvPr>
            <p:ph type="body" sz="quarter" idx="13"/>
          </p:nvPr>
        </p:nvSpPr>
        <p:spPr/>
        <p:txBody>
          <a:bodyPr/>
          <a:lstStyle/>
          <a:p>
            <a:r>
              <a:rPr lang="en-IN" dirty="0"/>
              <a:t>USING PANDAS  AND INSTALLING  OTHER LIBRARIES REQUIRED</a:t>
            </a:r>
          </a:p>
        </p:txBody>
      </p:sp>
    </p:spTree>
    <p:extLst>
      <p:ext uri="{BB962C8B-B14F-4D97-AF65-F5344CB8AC3E}">
        <p14:creationId xmlns:p14="http://schemas.microsoft.com/office/powerpoint/2010/main" val="2082729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9F03B4-A93E-86E3-0298-A6DEE088567D}"/>
              </a:ext>
            </a:extLst>
          </p:cNvPr>
          <p:cNvSpPr>
            <a:spLocks noGrp="1"/>
          </p:cNvSpPr>
          <p:nvPr>
            <p:ph type="body" sz="quarter" idx="10"/>
          </p:nvPr>
        </p:nvSpPr>
        <p:spPr/>
        <p:txBody>
          <a:bodyPr/>
          <a:lstStyle/>
          <a:p>
            <a:r>
              <a:rPr lang="en-IN" dirty="0"/>
              <a:t>SCALING AND FINDING THE CORRELATION OF THE DATA</a:t>
            </a:r>
          </a:p>
          <a:p>
            <a:endParaRPr lang="en-IN" dirty="0"/>
          </a:p>
        </p:txBody>
      </p:sp>
      <p:sp>
        <p:nvSpPr>
          <p:cNvPr id="3" name="Text Placeholder 2">
            <a:extLst>
              <a:ext uri="{FF2B5EF4-FFF2-40B4-BE49-F238E27FC236}">
                <a16:creationId xmlns:a16="http://schemas.microsoft.com/office/drawing/2014/main" id="{D32568BA-F801-AE6C-F7A4-E986C8BF9CBC}"/>
              </a:ext>
            </a:extLst>
          </p:cNvPr>
          <p:cNvSpPr>
            <a:spLocks noGrp="1"/>
          </p:cNvSpPr>
          <p:nvPr>
            <p:ph type="body" sz="quarter" idx="11"/>
          </p:nvPr>
        </p:nvSpPr>
        <p:spPr/>
        <p:txBody>
          <a:bodyPr/>
          <a:lstStyle/>
          <a:p>
            <a:r>
              <a:rPr lang="en-IN" dirty="0"/>
              <a:t>VISUALIZING IN POWER BI</a:t>
            </a:r>
          </a:p>
        </p:txBody>
      </p:sp>
      <p:sp>
        <p:nvSpPr>
          <p:cNvPr id="4" name="Text Placeholder 3">
            <a:extLst>
              <a:ext uri="{FF2B5EF4-FFF2-40B4-BE49-F238E27FC236}">
                <a16:creationId xmlns:a16="http://schemas.microsoft.com/office/drawing/2014/main" id="{329D394F-4786-A0AA-0E43-570589E601E7}"/>
              </a:ext>
            </a:extLst>
          </p:cNvPr>
          <p:cNvSpPr>
            <a:spLocks noGrp="1"/>
          </p:cNvSpPr>
          <p:nvPr>
            <p:ph type="body" sz="quarter" idx="13"/>
          </p:nvPr>
        </p:nvSpPr>
        <p:spPr/>
        <p:txBody>
          <a:bodyPr/>
          <a:lstStyle/>
          <a:p>
            <a:r>
              <a:rPr lang="en-IN" dirty="0"/>
              <a:t>EXTRACTING INSIGHTS,FINDING THE KPIs</a:t>
            </a:r>
          </a:p>
        </p:txBody>
      </p:sp>
    </p:spTree>
    <p:extLst>
      <p:ext uri="{BB962C8B-B14F-4D97-AF65-F5344CB8AC3E}">
        <p14:creationId xmlns:p14="http://schemas.microsoft.com/office/powerpoint/2010/main" val="1529163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9426dbe4439330ee44a4063&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Wipro Standard PPT Theme">
  <a:themeElements>
    <a:clrScheme name="New Wipro">
      <a:dk1>
        <a:srgbClr val="322554"/>
      </a:dk1>
      <a:lt1>
        <a:srgbClr val="FFFFFF"/>
      </a:lt1>
      <a:dk2>
        <a:srgbClr val="1F1B62"/>
      </a:dk2>
      <a:lt2>
        <a:srgbClr val="E7E6E6"/>
      </a:lt2>
      <a:accent1>
        <a:srgbClr val="4282FE"/>
      </a:accent1>
      <a:accent2>
        <a:srgbClr val="317B22"/>
      </a:accent2>
      <a:accent3>
        <a:srgbClr val="6DC24B"/>
      </a:accent3>
      <a:accent4>
        <a:srgbClr val="FDDB02"/>
      </a:accent4>
      <a:accent5>
        <a:srgbClr val="D11F28"/>
      </a:accent5>
      <a:accent6>
        <a:srgbClr val="7A3096"/>
      </a:accent6>
      <a:hlink>
        <a:srgbClr val="4273BE"/>
      </a:hlink>
      <a:folHlink>
        <a:srgbClr val="7A30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90000"/>
          </a:schemeClr>
        </a:solidFill>
        <a:ln w="6350">
          <a:solidFill>
            <a:schemeClr val="bg2">
              <a:lumMod val="9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100" dirty="0" err="1">
            <a:solidFill>
              <a:schemeClr val="accent2"/>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6350">
          <a:solidFill>
            <a:schemeClr val="bg2">
              <a:lumMod val="50000"/>
            </a:schemeClr>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1100" dirty="0" err="1" smtClean="0">
            <a:solidFill>
              <a:srgbClr val="000000"/>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Wipro PPT Template_New_27032021_without images.pptx" id="{7BAD4D0A-F089-4091-A0E0-D6D116C34CEB}" vid="{32D5794C-63E1-44A7-98D1-08A2C8120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910cdc4-659b-4e96-b657-210b5e728448">
      <UserInfo>
        <DisplayName>Agnel Dsouza (Europe - iCORE-CIS)</DisplayName>
        <AccountId>39915</AccountId>
        <AccountType/>
      </UserInfo>
      <UserInfo>
        <DisplayName>Sreenivasu Manepalli (iDEAS-Group)</DisplayName>
        <AccountId>8630</AccountId>
        <AccountType/>
      </UserInfo>
      <UserInfo>
        <DisplayName>Akshat Varma (iDEAS-D&amp;C)</DisplayName>
        <AccountId>44317</AccountId>
        <AccountType/>
      </UserInfo>
    </SharedWithUsers>
    <lcf76f155ced4ddcb4097134ff3c332f xmlns="dd317fe5-dd99-4abf-b294-24722c57e750">
      <Terms xmlns="http://schemas.microsoft.com/office/infopath/2007/PartnerControls"/>
    </lcf76f155ced4ddcb4097134ff3c332f>
    <TaxCatchAll xmlns="0a2ccfb7-4253-4103-bb4d-66c5ddba3ba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52EC377A50B44FBFA8A3EC3E9C5B45" ma:contentTypeVersion="16" ma:contentTypeDescription="Create a new document." ma:contentTypeScope="" ma:versionID="58c679792de83b132acb06479898fecc">
  <xsd:schema xmlns:xsd="http://www.w3.org/2001/XMLSchema" xmlns:xs="http://www.w3.org/2001/XMLSchema" xmlns:p="http://schemas.microsoft.com/office/2006/metadata/properties" xmlns:ns2="dd317fe5-dd99-4abf-b294-24722c57e750" xmlns:ns3="8910cdc4-659b-4e96-b657-210b5e728448" xmlns:ns4="0a2ccfb7-4253-4103-bb4d-66c5ddba3bad" targetNamespace="http://schemas.microsoft.com/office/2006/metadata/properties" ma:root="true" ma:fieldsID="6cbbb5f918e4ad086c1577eee26a26b3" ns2:_="" ns3:_="" ns4:_="">
    <xsd:import namespace="dd317fe5-dd99-4abf-b294-24722c57e750"/>
    <xsd:import namespace="8910cdc4-659b-4e96-b657-210b5e728448"/>
    <xsd:import namespace="0a2ccfb7-4253-4103-bb4d-66c5ddba3b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317fe5-dd99-4abf-b294-24722c57e75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26df4c0-9ee9-406c-8b5c-a0fe24c95ff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910cdc4-659b-4e96-b657-210b5e728448"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a2ccfb7-4253-4103-bb4d-66c5ddba3bad"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8ca704d-6054-4864-b221-17c113bc3278}" ma:internalName="TaxCatchAll" ma:showField="CatchAllData" ma:web="8910cdc4-659b-4e96-b657-210b5e72844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73B503-C1ED-48A2-A437-46387B3AFF65}">
  <ds:schemaRefs>
    <ds:schemaRef ds:uri="http://purl.org/dc/dcmitype/"/>
    <ds:schemaRef ds:uri="dd317fe5-dd99-4abf-b294-24722c57e750"/>
    <ds:schemaRef ds:uri="http://schemas.openxmlformats.org/package/2006/metadata/core-properties"/>
    <ds:schemaRef ds:uri="http://www.w3.org/XML/1998/namespace"/>
    <ds:schemaRef ds:uri="http://purl.org/dc/terms/"/>
    <ds:schemaRef ds:uri="http://schemas.microsoft.com/office/2006/documentManagement/types"/>
    <ds:schemaRef ds:uri="http://schemas.microsoft.com/office/infopath/2007/PartnerControls"/>
    <ds:schemaRef ds:uri="0a2ccfb7-4253-4103-bb4d-66c5ddba3bad"/>
    <ds:schemaRef ds:uri="http://schemas.microsoft.com/office/2006/metadata/properties"/>
    <ds:schemaRef ds:uri="http://purl.org/dc/elements/1.1/"/>
    <ds:schemaRef ds:uri="8910cdc4-659b-4e96-b657-210b5e728448"/>
  </ds:schemaRefs>
</ds:datastoreItem>
</file>

<file path=customXml/itemProps2.xml><?xml version="1.0" encoding="utf-8"?>
<ds:datastoreItem xmlns:ds="http://schemas.openxmlformats.org/officeDocument/2006/customXml" ds:itemID="{A74ACD3E-52D4-4AE5-A8A2-AE3E3169D844}">
  <ds:schemaRefs>
    <ds:schemaRef ds:uri="http://schemas.microsoft.com/sharepoint/v3/contenttype/forms"/>
  </ds:schemaRefs>
</ds:datastoreItem>
</file>

<file path=customXml/itemProps3.xml><?xml version="1.0" encoding="utf-8"?>
<ds:datastoreItem xmlns:ds="http://schemas.openxmlformats.org/officeDocument/2006/customXml" ds:itemID="{4DF99A7F-F939-44B8-BEF5-E86738E27E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317fe5-dd99-4abf-b294-24722c57e750"/>
    <ds:schemaRef ds:uri="8910cdc4-659b-4e96-b657-210b5e728448"/>
    <ds:schemaRef ds:uri="0a2ccfb7-4253-4103-bb4d-66c5ddba3b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Wipro PPT Template_New_29032021</Template>
  <TotalTime>4510</TotalTime>
  <Words>335</Words>
  <Application>Microsoft Office PowerPoint</Application>
  <PresentationFormat>On-screen Show (16:9)</PresentationFormat>
  <Paragraphs>67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Proxima Nova</vt:lpstr>
      <vt:lpstr>Segoe UI</vt:lpstr>
      <vt:lpstr>Wipro Standard PPT Theme</vt:lpstr>
      <vt:lpstr>PowerPoint Presentation</vt:lpstr>
      <vt:lpstr>Agenda</vt:lpstr>
      <vt:lpstr>PowerPoint Presentation</vt:lpstr>
      <vt:lpstr>TOPICS EXPLORED</vt:lpstr>
      <vt:lpstr>PowerPoint Presentation</vt:lpstr>
      <vt:lpstr>PowerPoint Presentation</vt:lpstr>
      <vt:lpstr>PowerPoint Presentation</vt:lpstr>
      <vt:lpstr>PowerPoint Presentation</vt:lpstr>
      <vt:lpstr>PowerPoint Presentation</vt:lpstr>
      <vt:lpstr>PowerPoint Presentation</vt:lpstr>
      <vt:lpstr>KEY DATA</vt:lpstr>
      <vt:lpstr>PowerPoint Presentation</vt:lpstr>
      <vt:lpstr>CORRELATION</vt:lpstr>
      <vt:lpstr>PowerPoint Presentation</vt:lpstr>
      <vt:lpstr>PowerPoint Presentation</vt:lpstr>
      <vt:lpstr>PowerPoint Presentation</vt:lpstr>
      <vt:lpstr>ESG SCORE </vt:lpstr>
      <vt:lpstr>PowerPoint Presentation</vt:lpstr>
      <vt:lpstr>REFERENCES </vt:lpstr>
      <vt:lpstr>PowerPoint Presentation</vt:lpstr>
    </vt:vector>
  </TitlesOfParts>
  <Manager/>
  <Company>WIPRO.COM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Wipro_Corporate Presentation Template</dc:title>
  <dc:subject/>
  <dc:creator>Abhigna Kashyap (Strategic Marketing)</dc:creator>
  <cp:keywords/>
  <dc:description/>
  <cp:lastModifiedBy>Manasi Bondalapati</cp:lastModifiedBy>
  <cp:revision>212</cp:revision>
  <dcterms:created xsi:type="dcterms:W3CDTF">2021-03-29T05:49:01Z</dcterms:created>
  <dcterms:modified xsi:type="dcterms:W3CDTF">2023-09-13T11:10:10Z</dcterms:modified>
  <cp:category/>
  <cp:contentStatus>2017</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3599e32-523d-45cf-80c8-50d522cc3338_Enabled">
    <vt:lpwstr>True</vt:lpwstr>
  </property>
  <property fmtid="{D5CDD505-2E9C-101B-9397-08002B2CF9AE}" pid="3" name="MSIP_Label_a3599e32-523d-45cf-80c8-50d522cc3338_SiteId">
    <vt:lpwstr>258ac4e4-146a-411e-9dc8-79a9e12fd6da</vt:lpwstr>
  </property>
  <property fmtid="{D5CDD505-2E9C-101B-9397-08002B2CF9AE}" pid="4" name="MSIP_Label_a3599e32-523d-45cf-80c8-50d522cc3338_Ref">
    <vt:lpwstr>https://api.informationprotection.azure.com/api/258ac4e4-146a-411e-9dc8-79a9e12fd6da</vt:lpwstr>
  </property>
  <property fmtid="{D5CDD505-2E9C-101B-9397-08002B2CF9AE}" pid="5" name="MSIP_Label_a3599e32-523d-45cf-80c8-50d522cc3338_Owner">
    <vt:lpwstr>SA294278@wipro.com</vt:lpwstr>
  </property>
  <property fmtid="{D5CDD505-2E9C-101B-9397-08002B2CF9AE}" pid="6" name="MSIP_Label_a3599e32-523d-45cf-80c8-50d522cc3338_SetDate">
    <vt:lpwstr>2018-03-26T16:28:29.8945847+05:30</vt:lpwstr>
  </property>
  <property fmtid="{D5CDD505-2E9C-101B-9397-08002B2CF9AE}" pid="7" name="MSIP_Label_a3599e32-523d-45cf-80c8-50d522cc3338_Name">
    <vt:lpwstr>Public</vt:lpwstr>
  </property>
  <property fmtid="{D5CDD505-2E9C-101B-9397-08002B2CF9AE}" pid="8" name="MSIP_Label_a3599e32-523d-45cf-80c8-50d522cc3338_Application">
    <vt:lpwstr>Microsoft Azure Information Protection</vt:lpwstr>
  </property>
  <property fmtid="{D5CDD505-2E9C-101B-9397-08002B2CF9AE}" pid="9" name="MSIP_Label_a3599e32-523d-45cf-80c8-50d522cc3338_Extended_MSFT_Method">
    <vt:lpwstr>Manual</vt:lpwstr>
  </property>
  <property fmtid="{D5CDD505-2E9C-101B-9397-08002B2CF9AE}" pid="10" name="Sensitivity">
    <vt:lpwstr>Public</vt:lpwstr>
  </property>
  <property fmtid="{D5CDD505-2E9C-101B-9397-08002B2CF9AE}" pid="11" name="ContentTypeId">
    <vt:lpwstr>0x0101006D52EC377A50B44FBFA8A3EC3E9C5B45</vt:lpwstr>
  </property>
</Properties>
</file>